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未知"/>
          <p:cNvSpPr>
            <a:spLocks/>
          </p:cNvSpPr>
          <p:nvPr/>
        </p:nvSpPr>
        <p:spPr bwMode="auto">
          <a:xfrm>
            <a:off x="3058344" y="1953295"/>
            <a:ext cx="2984500" cy="2925762"/>
          </a:xfrm>
          <a:custGeom>
            <a:avLst/>
            <a:gdLst>
              <a:gd name="T0" fmla="*/ 0 w 1880"/>
              <a:gd name="T1" fmla="*/ 8 h 1776"/>
              <a:gd name="T2" fmla="*/ 1880 w 1880"/>
              <a:gd name="T3" fmla="*/ 0 h 1776"/>
              <a:gd name="T4" fmla="*/ 1388 w 1880"/>
              <a:gd name="T5" fmla="*/ 1776 h 1776"/>
              <a:gd name="T6" fmla="*/ 504 w 1880"/>
              <a:gd name="T7" fmla="*/ 1776 h 1776"/>
              <a:gd name="T8" fmla="*/ 0 w 1880"/>
              <a:gd name="T9" fmla="*/ 8 h 1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80" h="1776">
                <a:moveTo>
                  <a:pt x="0" y="8"/>
                </a:moveTo>
                <a:lnTo>
                  <a:pt x="1880" y="0"/>
                </a:lnTo>
                <a:lnTo>
                  <a:pt x="1388" y="1776"/>
                </a:lnTo>
                <a:lnTo>
                  <a:pt x="504" y="1776"/>
                </a:lnTo>
                <a:lnTo>
                  <a:pt x="0" y="8"/>
                </a:lnTo>
                <a:close/>
              </a:path>
            </a:pathLst>
          </a:custGeom>
          <a:gradFill rotWithShape="1">
            <a:gsLst>
              <a:gs pos="0">
                <a:srgbClr val="884183"/>
              </a:gs>
              <a:gs pos="50000">
                <a:srgbClr val="884183">
                  <a:alpha val="12000"/>
                </a:srgbClr>
              </a:gs>
              <a:gs pos="100000">
                <a:srgbClr val="884183"/>
              </a:gs>
            </a:gsLst>
            <a:lin ang="0" scaled="1"/>
          </a:gradFill>
          <a:ln w="25400" cap="flat" cmpd="sng">
            <a:solidFill>
              <a:srgbClr val="BF59B8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Oval 65"/>
          <p:cNvSpPr>
            <a:spLocks noChangeArrowheads="1"/>
          </p:cNvSpPr>
          <p:nvPr/>
        </p:nvSpPr>
        <p:spPr bwMode="auto">
          <a:xfrm>
            <a:off x="2986906" y="4890170"/>
            <a:ext cx="3130550" cy="627062"/>
          </a:xfrm>
          <a:prstGeom prst="ellipse">
            <a:avLst/>
          </a:prstGeom>
          <a:gradFill rotWithShape="1">
            <a:gsLst>
              <a:gs pos="0">
                <a:srgbClr val="808080">
                  <a:gamma/>
                  <a:shade val="46275"/>
                  <a:invGamma/>
                </a:srgbClr>
              </a:gs>
              <a:gs pos="100000">
                <a:srgbClr val="80808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Rectangle 66"/>
          <p:cNvSpPr>
            <a:spLocks noChangeArrowheads="1"/>
          </p:cNvSpPr>
          <p:nvPr/>
        </p:nvSpPr>
        <p:spPr bwMode="auto">
          <a:xfrm>
            <a:off x="6226994" y="2081882"/>
            <a:ext cx="24479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25" name="未知"/>
          <p:cNvSpPr>
            <a:spLocks/>
          </p:cNvSpPr>
          <p:nvPr/>
        </p:nvSpPr>
        <p:spPr bwMode="auto">
          <a:xfrm>
            <a:off x="3606031" y="3958307"/>
            <a:ext cx="1914525" cy="923925"/>
          </a:xfrm>
          <a:custGeom>
            <a:avLst/>
            <a:gdLst>
              <a:gd name="T0" fmla="*/ 0 w 1206"/>
              <a:gd name="T1" fmla="*/ 15 h 582"/>
              <a:gd name="T2" fmla="*/ 156 w 1206"/>
              <a:gd name="T3" fmla="*/ 582 h 582"/>
              <a:gd name="T4" fmla="*/ 1044 w 1206"/>
              <a:gd name="T5" fmla="*/ 576 h 582"/>
              <a:gd name="T6" fmla="*/ 1206 w 1206"/>
              <a:gd name="T7" fmla="*/ 0 h 582"/>
              <a:gd name="T8" fmla="*/ 0 w 1206"/>
              <a:gd name="T9" fmla="*/ 15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6" h="582">
                <a:moveTo>
                  <a:pt x="0" y="15"/>
                </a:moveTo>
                <a:lnTo>
                  <a:pt x="156" y="582"/>
                </a:lnTo>
                <a:lnTo>
                  <a:pt x="1044" y="576"/>
                </a:lnTo>
                <a:lnTo>
                  <a:pt x="1206" y="0"/>
                </a:lnTo>
                <a:lnTo>
                  <a:pt x="0" y="15"/>
                </a:lnTo>
                <a:close/>
              </a:path>
            </a:pathLst>
          </a:custGeom>
          <a:gradFill rotWithShape="1">
            <a:gsLst>
              <a:gs pos="0">
                <a:srgbClr val="5F5F5F"/>
              </a:gs>
              <a:gs pos="50000">
                <a:srgbClr val="DDDDDD"/>
              </a:gs>
              <a:gs pos="100000">
                <a:srgbClr val="5F5F5F"/>
              </a:gs>
            </a:gsLst>
            <a:lin ang="0" scaled="1"/>
          </a:gradFill>
          <a:ln w="25400" cap="flat" cmpd="sng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sy="50000" kx="-2453608" algn="b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未知"/>
          <p:cNvSpPr>
            <a:spLocks/>
          </p:cNvSpPr>
          <p:nvPr/>
        </p:nvSpPr>
        <p:spPr bwMode="auto">
          <a:xfrm>
            <a:off x="3348856" y="3034382"/>
            <a:ext cx="2409825" cy="952500"/>
          </a:xfrm>
          <a:custGeom>
            <a:avLst/>
            <a:gdLst>
              <a:gd name="T0" fmla="*/ 0 w 1518"/>
              <a:gd name="T1" fmla="*/ 3 h 600"/>
              <a:gd name="T2" fmla="*/ 165 w 1518"/>
              <a:gd name="T3" fmla="*/ 597 h 600"/>
              <a:gd name="T4" fmla="*/ 308 w 1518"/>
              <a:gd name="T5" fmla="*/ 600 h 600"/>
              <a:gd name="T6" fmla="*/ 1365 w 1518"/>
              <a:gd name="T7" fmla="*/ 597 h 600"/>
              <a:gd name="T8" fmla="*/ 1518 w 1518"/>
              <a:gd name="T9" fmla="*/ 0 h 600"/>
              <a:gd name="T10" fmla="*/ 0 w 1518"/>
              <a:gd name="T11" fmla="*/ 3 h 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18" h="600">
                <a:moveTo>
                  <a:pt x="0" y="3"/>
                </a:moveTo>
                <a:lnTo>
                  <a:pt x="165" y="597"/>
                </a:lnTo>
                <a:lnTo>
                  <a:pt x="308" y="600"/>
                </a:lnTo>
                <a:lnTo>
                  <a:pt x="1365" y="597"/>
                </a:lnTo>
                <a:lnTo>
                  <a:pt x="1518" y="0"/>
                </a:lnTo>
                <a:lnTo>
                  <a:pt x="0" y="3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0" scaled="1"/>
          </a:gradFill>
          <a:ln w="25400" cap="flat" cmpd="sng">
            <a:solidFill>
              <a:srgbClr val="B4780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Oval 69"/>
          <p:cNvSpPr>
            <a:spLocks noChangeArrowheads="1"/>
          </p:cNvSpPr>
          <p:nvPr/>
        </p:nvSpPr>
        <p:spPr bwMode="auto">
          <a:xfrm>
            <a:off x="3602856" y="3842420"/>
            <a:ext cx="1905000" cy="304800"/>
          </a:xfrm>
          <a:prstGeom prst="ellipse">
            <a:avLst/>
          </a:prstGeom>
          <a:gradFill rotWithShape="1">
            <a:gsLst>
              <a:gs pos="0">
                <a:srgbClr val="FFCC00"/>
              </a:gs>
              <a:gs pos="100000">
                <a:srgbClr val="FFEDA3"/>
              </a:gs>
            </a:gsLst>
            <a:lin ang="5400000" scaled="1"/>
          </a:gradFill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Oval 70"/>
          <p:cNvSpPr>
            <a:spLocks noChangeArrowheads="1"/>
          </p:cNvSpPr>
          <p:nvPr/>
        </p:nvSpPr>
        <p:spPr bwMode="auto">
          <a:xfrm>
            <a:off x="3332981" y="2872457"/>
            <a:ext cx="2441575" cy="304800"/>
          </a:xfrm>
          <a:prstGeom prst="ellipse">
            <a:avLst/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未知"/>
          <p:cNvSpPr>
            <a:spLocks/>
          </p:cNvSpPr>
          <p:nvPr/>
        </p:nvSpPr>
        <p:spPr bwMode="auto">
          <a:xfrm>
            <a:off x="3058344" y="1943770"/>
            <a:ext cx="1073150" cy="2938462"/>
          </a:xfrm>
          <a:custGeom>
            <a:avLst/>
            <a:gdLst>
              <a:gd name="T0" fmla="*/ 0 w 676"/>
              <a:gd name="T1" fmla="*/ 0 h 1851"/>
              <a:gd name="T2" fmla="*/ 488 w 676"/>
              <a:gd name="T3" fmla="*/ 14 h 1851"/>
              <a:gd name="T4" fmla="*/ 676 w 676"/>
              <a:gd name="T5" fmla="*/ 1844 h 1851"/>
              <a:gd name="T6" fmla="*/ 510 w 676"/>
              <a:gd name="T7" fmla="*/ 1851 h 1851"/>
              <a:gd name="T8" fmla="*/ 0 w 676"/>
              <a:gd name="T9" fmla="*/ 0 h 1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6" h="1851">
                <a:moveTo>
                  <a:pt x="0" y="0"/>
                </a:moveTo>
                <a:lnTo>
                  <a:pt x="488" y="14"/>
                </a:lnTo>
                <a:lnTo>
                  <a:pt x="676" y="1844"/>
                </a:lnTo>
                <a:lnTo>
                  <a:pt x="510" y="1851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EAEAEA">
                  <a:alpha val="53000"/>
                </a:srgbClr>
              </a:gs>
              <a:gs pos="100000">
                <a:srgbClr val="EAEAEA">
                  <a:alpha val="0"/>
                </a:srgb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Oval 72"/>
          <p:cNvSpPr>
            <a:spLocks noChangeArrowheads="1"/>
          </p:cNvSpPr>
          <p:nvPr/>
        </p:nvSpPr>
        <p:spPr bwMode="auto">
          <a:xfrm>
            <a:off x="3042469" y="1715170"/>
            <a:ext cx="3016250" cy="465137"/>
          </a:xfrm>
          <a:prstGeom prst="ellipse">
            <a:avLst/>
          </a:prstGeom>
          <a:gradFill rotWithShape="1">
            <a:gsLst>
              <a:gs pos="0">
                <a:srgbClr val="BF59B8"/>
              </a:gs>
              <a:gs pos="100000">
                <a:srgbClr val="884183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Line 73"/>
          <p:cNvSpPr>
            <a:spLocks noChangeShapeType="1"/>
          </p:cNvSpPr>
          <p:nvPr/>
        </p:nvSpPr>
        <p:spPr bwMode="auto">
          <a:xfrm>
            <a:off x="4571231" y="2658145"/>
            <a:ext cx="41036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Rectangle 74"/>
          <p:cNvSpPr>
            <a:spLocks noChangeArrowheads="1"/>
          </p:cNvSpPr>
          <p:nvPr/>
        </p:nvSpPr>
        <p:spPr bwMode="auto">
          <a:xfrm>
            <a:off x="6226994" y="3882107"/>
            <a:ext cx="24479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3" name="Line 75"/>
          <p:cNvSpPr>
            <a:spLocks noChangeShapeType="1"/>
          </p:cNvSpPr>
          <p:nvPr/>
        </p:nvSpPr>
        <p:spPr bwMode="auto">
          <a:xfrm>
            <a:off x="4571231" y="4458370"/>
            <a:ext cx="41036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Rectangle 76"/>
          <p:cNvSpPr>
            <a:spLocks noChangeArrowheads="1"/>
          </p:cNvSpPr>
          <p:nvPr/>
        </p:nvSpPr>
        <p:spPr bwMode="auto">
          <a:xfrm>
            <a:off x="467544" y="3089945"/>
            <a:ext cx="26050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35" name="Line 77"/>
          <p:cNvSpPr>
            <a:spLocks noChangeShapeType="1"/>
          </p:cNvSpPr>
          <p:nvPr/>
        </p:nvSpPr>
        <p:spPr bwMode="auto">
          <a:xfrm flipH="1">
            <a:off x="467544" y="3666207"/>
            <a:ext cx="41036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6" name="Group 78"/>
          <p:cNvGrpSpPr>
            <a:grpSpLocks/>
          </p:cNvGrpSpPr>
          <p:nvPr/>
        </p:nvGrpSpPr>
        <p:grpSpPr bwMode="auto">
          <a:xfrm>
            <a:off x="3840981" y="4780632"/>
            <a:ext cx="1422400" cy="201613"/>
            <a:chOff x="0" y="0"/>
            <a:chExt cx="912" cy="159"/>
          </a:xfrm>
        </p:grpSpPr>
        <p:sp>
          <p:nvSpPr>
            <p:cNvPr id="37" name="Oval 79"/>
            <p:cNvSpPr>
              <a:spLocks noChangeArrowheads="1"/>
            </p:cNvSpPr>
            <p:nvPr/>
          </p:nvSpPr>
          <p:spPr bwMode="auto">
            <a:xfrm>
              <a:off x="0" y="0"/>
              <a:ext cx="901" cy="128"/>
            </a:xfrm>
            <a:prstGeom prst="ellipse">
              <a:avLst/>
            </a:prstGeom>
            <a:gradFill rotWithShape="1">
              <a:gsLst>
                <a:gs pos="0">
                  <a:srgbClr val="B2B2B2"/>
                </a:gs>
                <a:gs pos="100000">
                  <a:srgbClr val="4D4D4D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80"/>
            <p:cNvSpPr>
              <a:spLocks noChangeArrowheads="1"/>
            </p:cNvSpPr>
            <p:nvPr/>
          </p:nvSpPr>
          <p:spPr bwMode="auto">
            <a:xfrm rot="10800000">
              <a:off x="4" y="7"/>
              <a:ext cx="908" cy="152"/>
            </a:xfrm>
            <a:prstGeom prst="ellipse">
              <a:avLst/>
            </a:prstGeom>
            <a:gradFill rotWithShape="1">
              <a:gsLst>
                <a:gs pos="0">
                  <a:srgbClr val="884183"/>
                </a:gs>
                <a:gs pos="100000">
                  <a:srgbClr val="884183">
                    <a:gamma/>
                    <a:shade val="47451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sy="50000" kx="-2453608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107" y="23"/>
              <a:ext cx="700" cy="58"/>
            </a:xfrm>
            <a:custGeom>
              <a:avLst/>
              <a:gdLst>
                <a:gd name="T0" fmla="*/ 1301 w 1321"/>
                <a:gd name="T1" fmla="*/ 401 h 712"/>
                <a:gd name="T2" fmla="*/ 1317 w 1321"/>
                <a:gd name="T3" fmla="*/ 442 h 712"/>
                <a:gd name="T4" fmla="*/ 1321 w 1321"/>
                <a:gd name="T5" fmla="*/ 481 h 712"/>
                <a:gd name="T6" fmla="*/ 1315 w 1321"/>
                <a:gd name="T7" fmla="*/ 516 h 712"/>
                <a:gd name="T8" fmla="*/ 1298 w 1321"/>
                <a:gd name="T9" fmla="*/ 550 h 712"/>
                <a:gd name="T10" fmla="*/ 1272 w 1321"/>
                <a:gd name="T11" fmla="*/ 579 h 712"/>
                <a:gd name="T12" fmla="*/ 1239 w 1321"/>
                <a:gd name="T13" fmla="*/ 604 h 712"/>
                <a:gd name="T14" fmla="*/ 1196 w 1321"/>
                <a:gd name="T15" fmla="*/ 628 h 712"/>
                <a:gd name="T16" fmla="*/ 1147 w 1321"/>
                <a:gd name="T17" fmla="*/ 649 h 712"/>
                <a:gd name="T18" fmla="*/ 1092 w 1321"/>
                <a:gd name="T19" fmla="*/ 667 h 712"/>
                <a:gd name="T20" fmla="*/ 1031 w 1321"/>
                <a:gd name="T21" fmla="*/ 683 h 712"/>
                <a:gd name="T22" fmla="*/ 967 w 1321"/>
                <a:gd name="T23" fmla="*/ 694 h 712"/>
                <a:gd name="T24" fmla="*/ 896 w 1321"/>
                <a:gd name="T25" fmla="*/ 704 h 712"/>
                <a:gd name="T26" fmla="*/ 824 w 1321"/>
                <a:gd name="T27" fmla="*/ 710 h 712"/>
                <a:gd name="T28" fmla="*/ 795 w 1321"/>
                <a:gd name="T29" fmla="*/ 712 h 712"/>
                <a:gd name="T30" fmla="*/ 476 w 1321"/>
                <a:gd name="T31" fmla="*/ 712 h 712"/>
                <a:gd name="T32" fmla="*/ 472 w 1321"/>
                <a:gd name="T33" fmla="*/ 712 h 712"/>
                <a:gd name="T34" fmla="*/ 409 w 1321"/>
                <a:gd name="T35" fmla="*/ 708 h 712"/>
                <a:gd name="T36" fmla="*/ 348 w 1321"/>
                <a:gd name="T37" fmla="*/ 704 h 712"/>
                <a:gd name="T38" fmla="*/ 290 w 1321"/>
                <a:gd name="T39" fmla="*/ 696 h 712"/>
                <a:gd name="T40" fmla="*/ 235 w 1321"/>
                <a:gd name="T41" fmla="*/ 689 h 712"/>
                <a:gd name="T42" fmla="*/ 186 w 1321"/>
                <a:gd name="T43" fmla="*/ 677 h 712"/>
                <a:gd name="T44" fmla="*/ 141 w 1321"/>
                <a:gd name="T45" fmla="*/ 663 h 712"/>
                <a:gd name="T46" fmla="*/ 102 w 1321"/>
                <a:gd name="T47" fmla="*/ 648 h 712"/>
                <a:gd name="T48" fmla="*/ 67 w 1321"/>
                <a:gd name="T49" fmla="*/ 630 h 712"/>
                <a:gd name="T50" fmla="*/ 39 w 1321"/>
                <a:gd name="T51" fmla="*/ 608 h 712"/>
                <a:gd name="T52" fmla="*/ 18 w 1321"/>
                <a:gd name="T53" fmla="*/ 583 h 712"/>
                <a:gd name="T54" fmla="*/ 6 w 1321"/>
                <a:gd name="T55" fmla="*/ 554 h 712"/>
                <a:gd name="T56" fmla="*/ 0 w 1321"/>
                <a:gd name="T57" fmla="*/ 524 h 712"/>
                <a:gd name="T58" fmla="*/ 0 w 1321"/>
                <a:gd name="T59" fmla="*/ 520 h 712"/>
                <a:gd name="T60" fmla="*/ 4 w 1321"/>
                <a:gd name="T61" fmla="*/ 487 h 712"/>
                <a:gd name="T62" fmla="*/ 16 w 1321"/>
                <a:gd name="T63" fmla="*/ 446 h 712"/>
                <a:gd name="T64" fmla="*/ 51 w 1321"/>
                <a:gd name="T65" fmla="*/ 370 h 712"/>
                <a:gd name="T66" fmla="*/ 94 w 1321"/>
                <a:gd name="T67" fmla="*/ 299 h 712"/>
                <a:gd name="T68" fmla="*/ 147 w 1321"/>
                <a:gd name="T69" fmla="*/ 235 h 712"/>
                <a:gd name="T70" fmla="*/ 204 w 1321"/>
                <a:gd name="T71" fmla="*/ 176 h 712"/>
                <a:gd name="T72" fmla="*/ 270 w 1321"/>
                <a:gd name="T73" fmla="*/ 125 h 712"/>
                <a:gd name="T74" fmla="*/ 341 w 1321"/>
                <a:gd name="T75" fmla="*/ 82 h 712"/>
                <a:gd name="T76" fmla="*/ 415 w 1321"/>
                <a:gd name="T77" fmla="*/ 47 h 712"/>
                <a:gd name="T78" fmla="*/ 497 w 1321"/>
                <a:gd name="T79" fmla="*/ 21 h 712"/>
                <a:gd name="T80" fmla="*/ 581 w 1321"/>
                <a:gd name="T81" fmla="*/ 6 h 712"/>
                <a:gd name="T82" fmla="*/ 667 w 1321"/>
                <a:gd name="T83" fmla="*/ 0 h 712"/>
                <a:gd name="T84" fmla="*/ 667 w 1321"/>
                <a:gd name="T85" fmla="*/ 0 h 712"/>
                <a:gd name="T86" fmla="*/ 759 w 1321"/>
                <a:gd name="T87" fmla="*/ 6 h 712"/>
                <a:gd name="T88" fmla="*/ 847 w 1321"/>
                <a:gd name="T89" fmla="*/ 23 h 712"/>
                <a:gd name="T90" fmla="*/ 932 w 1321"/>
                <a:gd name="T91" fmla="*/ 53 h 712"/>
                <a:gd name="T92" fmla="*/ 1010 w 1321"/>
                <a:gd name="T93" fmla="*/ 90 h 712"/>
                <a:gd name="T94" fmla="*/ 1082 w 1321"/>
                <a:gd name="T95" fmla="*/ 137 h 712"/>
                <a:gd name="T96" fmla="*/ 1149 w 1321"/>
                <a:gd name="T97" fmla="*/ 194 h 712"/>
                <a:gd name="T98" fmla="*/ 1208 w 1321"/>
                <a:gd name="T99" fmla="*/ 256 h 712"/>
                <a:gd name="T100" fmla="*/ 1258 w 1321"/>
                <a:gd name="T101" fmla="*/ 325 h 712"/>
                <a:gd name="T102" fmla="*/ 1301 w 1321"/>
                <a:gd name="T103" fmla="*/ 401 h 712"/>
                <a:gd name="T104" fmla="*/ 1301 w 1321"/>
                <a:gd name="T105" fmla="*/ 401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Oval 82"/>
          <p:cNvSpPr>
            <a:spLocks noChangeArrowheads="1"/>
          </p:cNvSpPr>
          <p:nvPr/>
        </p:nvSpPr>
        <p:spPr bwMode="auto">
          <a:xfrm rot="10800000">
            <a:off x="3028181" y="1721520"/>
            <a:ext cx="3051175" cy="458787"/>
          </a:xfrm>
          <a:prstGeom prst="ellipse">
            <a:avLst/>
          </a:prstGeom>
          <a:gradFill rotWithShape="1">
            <a:gsLst>
              <a:gs pos="0">
                <a:srgbClr val="BF59B8"/>
              </a:gs>
              <a:gs pos="100000">
                <a:srgbClr val="BF59B8">
                  <a:gamma/>
                  <a:shade val="47451"/>
                  <a:invGamma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sy="50000" kx="-2453608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未知"/>
          <p:cNvSpPr>
            <a:spLocks/>
          </p:cNvSpPr>
          <p:nvPr/>
        </p:nvSpPr>
        <p:spPr bwMode="auto">
          <a:xfrm>
            <a:off x="3374256" y="1785020"/>
            <a:ext cx="2352675" cy="168275"/>
          </a:xfrm>
          <a:custGeom>
            <a:avLst/>
            <a:gdLst>
              <a:gd name="T0" fmla="*/ 1301 w 1321"/>
              <a:gd name="T1" fmla="*/ 401 h 712"/>
              <a:gd name="T2" fmla="*/ 1317 w 1321"/>
              <a:gd name="T3" fmla="*/ 442 h 712"/>
              <a:gd name="T4" fmla="*/ 1321 w 1321"/>
              <a:gd name="T5" fmla="*/ 481 h 712"/>
              <a:gd name="T6" fmla="*/ 1315 w 1321"/>
              <a:gd name="T7" fmla="*/ 516 h 712"/>
              <a:gd name="T8" fmla="*/ 1298 w 1321"/>
              <a:gd name="T9" fmla="*/ 550 h 712"/>
              <a:gd name="T10" fmla="*/ 1272 w 1321"/>
              <a:gd name="T11" fmla="*/ 579 h 712"/>
              <a:gd name="T12" fmla="*/ 1239 w 1321"/>
              <a:gd name="T13" fmla="*/ 604 h 712"/>
              <a:gd name="T14" fmla="*/ 1196 w 1321"/>
              <a:gd name="T15" fmla="*/ 628 h 712"/>
              <a:gd name="T16" fmla="*/ 1147 w 1321"/>
              <a:gd name="T17" fmla="*/ 649 h 712"/>
              <a:gd name="T18" fmla="*/ 1092 w 1321"/>
              <a:gd name="T19" fmla="*/ 667 h 712"/>
              <a:gd name="T20" fmla="*/ 1031 w 1321"/>
              <a:gd name="T21" fmla="*/ 683 h 712"/>
              <a:gd name="T22" fmla="*/ 967 w 1321"/>
              <a:gd name="T23" fmla="*/ 694 h 712"/>
              <a:gd name="T24" fmla="*/ 896 w 1321"/>
              <a:gd name="T25" fmla="*/ 704 h 712"/>
              <a:gd name="T26" fmla="*/ 824 w 1321"/>
              <a:gd name="T27" fmla="*/ 710 h 712"/>
              <a:gd name="T28" fmla="*/ 795 w 1321"/>
              <a:gd name="T29" fmla="*/ 712 h 712"/>
              <a:gd name="T30" fmla="*/ 476 w 1321"/>
              <a:gd name="T31" fmla="*/ 712 h 712"/>
              <a:gd name="T32" fmla="*/ 472 w 1321"/>
              <a:gd name="T33" fmla="*/ 712 h 712"/>
              <a:gd name="T34" fmla="*/ 409 w 1321"/>
              <a:gd name="T35" fmla="*/ 708 h 712"/>
              <a:gd name="T36" fmla="*/ 348 w 1321"/>
              <a:gd name="T37" fmla="*/ 704 h 712"/>
              <a:gd name="T38" fmla="*/ 290 w 1321"/>
              <a:gd name="T39" fmla="*/ 696 h 712"/>
              <a:gd name="T40" fmla="*/ 235 w 1321"/>
              <a:gd name="T41" fmla="*/ 689 h 712"/>
              <a:gd name="T42" fmla="*/ 186 w 1321"/>
              <a:gd name="T43" fmla="*/ 677 h 712"/>
              <a:gd name="T44" fmla="*/ 141 w 1321"/>
              <a:gd name="T45" fmla="*/ 663 h 712"/>
              <a:gd name="T46" fmla="*/ 102 w 1321"/>
              <a:gd name="T47" fmla="*/ 648 h 712"/>
              <a:gd name="T48" fmla="*/ 67 w 1321"/>
              <a:gd name="T49" fmla="*/ 630 h 712"/>
              <a:gd name="T50" fmla="*/ 39 w 1321"/>
              <a:gd name="T51" fmla="*/ 608 h 712"/>
              <a:gd name="T52" fmla="*/ 18 w 1321"/>
              <a:gd name="T53" fmla="*/ 583 h 712"/>
              <a:gd name="T54" fmla="*/ 6 w 1321"/>
              <a:gd name="T55" fmla="*/ 554 h 712"/>
              <a:gd name="T56" fmla="*/ 0 w 1321"/>
              <a:gd name="T57" fmla="*/ 524 h 712"/>
              <a:gd name="T58" fmla="*/ 0 w 1321"/>
              <a:gd name="T59" fmla="*/ 520 h 712"/>
              <a:gd name="T60" fmla="*/ 4 w 1321"/>
              <a:gd name="T61" fmla="*/ 487 h 712"/>
              <a:gd name="T62" fmla="*/ 16 w 1321"/>
              <a:gd name="T63" fmla="*/ 446 h 712"/>
              <a:gd name="T64" fmla="*/ 51 w 1321"/>
              <a:gd name="T65" fmla="*/ 370 h 712"/>
              <a:gd name="T66" fmla="*/ 94 w 1321"/>
              <a:gd name="T67" fmla="*/ 299 h 712"/>
              <a:gd name="T68" fmla="*/ 147 w 1321"/>
              <a:gd name="T69" fmla="*/ 235 h 712"/>
              <a:gd name="T70" fmla="*/ 204 w 1321"/>
              <a:gd name="T71" fmla="*/ 176 h 712"/>
              <a:gd name="T72" fmla="*/ 270 w 1321"/>
              <a:gd name="T73" fmla="*/ 125 h 712"/>
              <a:gd name="T74" fmla="*/ 341 w 1321"/>
              <a:gd name="T75" fmla="*/ 82 h 712"/>
              <a:gd name="T76" fmla="*/ 415 w 1321"/>
              <a:gd name="T77" fmla="*/ 47 h 712"/>
              <a:gd name="T78" fmla="*/ 497 w 1321"/>
              <a:gd name="T79" fmla="*/ 21 h 712"/>
              <a:gd name="T80" fmla="*/ 581 w 1321"/>
              <a:gd name="T81" fmla="*/ 6 h 712"/>
              <a:gd name="T82" fmla="*/ 667 w 1321"/>
              <a:gd name="T83" fmla="*/ 0 h 712"/>
              <a:gd name="T84" fmla="*/ 667 w 1321"/>
              <a:gd name="T85" fmla="*/ 0 h 712"/>
              <a:gd name="T86" fmla="*/ 759 w 1321"/>
              <a:gd name="T87" fmla="*/ 6 h 712"/>
              <a:gd name="T88" fmla="*/ 847 w 1321"/>
              <a:gd name="T89" fmla="*/ 23 h 712"/>
              <a:gd name="T90" fmla="*/ 932 w 1321"/>
              <a:gd name="T91" fmla="*/ 53 h 712"/>
              <a:gd name="T92" fmla="*/ 1010 w 1321"/>
              <a:gd name="T93" fmla="*/ 90 h 712"/>
              <a:gd name="T94" fmla="*/ 1082 w 1321"/>
              <a:gd name="T95" fmla="*/ 137 h 712"/>
              <a:gd name="T96" fmla="*/ 1149 w 1321"/>
              <a:gd name="T97" fmla="*/ 194 h 712"/>
              <a:gd name="T98" fmla="*/ 1208 w 1321"/>
              <a:gd name="T99" fmla="*/ 256 h 712"/>
              <a:gd name="T100" fmla="*/ 1258 w 1321"/>
              <a:gd name="T101" fmla="*/ 325 h 712"/>
              <a:gd name="T102" fmla="*/ 1301 w 1321"/>
              <a:gd name="T103" fmla="*/ 401 h 712"/>
              <a:gd name="T104" fmla="*/ 1301 w 1321"/>
              <a:gd name="T105" fmla="*/ 401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21" h="712">
                <a:moveTo>
                  <a:pt x="1301" y="401"/>
                </a:moveTo>
                <a:lnTo>
                  <a:pt x="1317" y="442"/>
                </a:lnTo>
                <a:lnTo>
                  <a:pt x="1321" y="481"/>
                </a:lnTo>
                <a:lnTo>
                  <a:pt x="1315" y="516"/>
                </a:lnTo>
                <a:lnTo>
                  <a:pt x="1298" y="550"/>
                </a:lnTo>
                <a:lnTo>
                  <a:pt x="1272" y="579"/>
                </a:lnTo>
                <a:lnTo>
                  <a:pt x="1239" y="604"/>
                </a:lnTo>
                <a:lnTo>
                  <a:pt x="1196" y="628"/>
                </a:lnTo>
                <a:lnTo>
                  <a:pt x="1147" y="649"/>
                </a:lnTo>
                <a:lnTo>
                  <a:pt x="1092" y="667"/>
                </a:lnTo>
                <a:lnTo>
                  <a:pt x="1031" y="683"/>
                </a:lnTo>
                <a:lnTo>
                  <a:pt x="967" y="694"/>
                </a:lnTo>
                <a:lnTo>
                  <a:pt x="896" y="704"/>
                </a:lnTo>
                <a:lnTo>
                  <a:pt x="824" y="710"/>
                </a:lnTo>
                <a:lnTo>
                  <a:pt x="795" y="712"/>
                </a:lnTo>
                <a:lnTo>
                  <a:pt x="476" y="712"/>
                </a:lnTo>
                <a:lnTo>
                  <a:pt x="472" y="712"/>
                </a:lnTo>
                <a:lnTo>
                  <a:pt x="409" y="708"/>
                </a:lnTo>
                <a:lnTo>
                  <a:pt x="348" y="704"/>
                </a:lnTo>
                <a:lnTo>
                  <a:pt x="290" y="696"/>
                </a:lnTo>
                <a:lnTo>
                  <a:pt x="235" y="689"/>
                </a:lnTo>
                <a:lnTo>
                  <a:pt x="186" y="677"/>
                </a:lnTo>
                <a:lnTo>
                  <a:pt x="141" y="663"/>
                </a:lnTo>
                <a:lnTo>
                  <a:pt x="102" y="648"/>
                </a:lnTo>
                <a:lnTo>
                  <a:pt x="67" y="630"/>
                </a:lnTo>
                <a:lnTo>
                  <a:pt x="39" y="608"/>
                </a:lnTo>
                <a:lnTo>
                  <a:pt x="18" y="583"/>
                </a:lnTo>
                <a:lnTo>
                  <a:pt x="6" y="554"/>
                </a:lnTo>
                <a:lnTo>
                  <a:pt x="0" y="524"/>
                </a:lnTo>
                <a:lnTo>
                  <a:pt x="0" y="520"/>
                </a:lnTo>
                <a:lnTo>
                  <a:pt x="4" y="487"/>
                </a:lnTo>
                <a:lnTo>
                  <a:pt x="16" y="446"/>
                </a:lnTo>
                <a:lnTo>
                  <a:pt x="51" y="370"/>
                </a:lnTo>
                <a:lnTo>
                  <a:pt x="94" y="299"/>
                </a:lnTo>
                <a:lnTo>
                  <a:pt x="147" y="235"/>
                </a:lnTo>
                <a:lnTo>
                  <a:pt x="204" y="176"/>
                </a:lnTo>
                <a:lnTo>
                  <a:pt x="270" y="125"/>
                </a:lnTo>
                <a:lnTo>
                  <a:pt x="341" y="82"/>
                </a:lnTo>
                <a:lnTo>
                  <a:pt x="415" y="47"/>
                </a:lnTo>
                <a:lnTo>
                  <a:pt x="497" y="21"/>
                </a:lnTo>
                <a:lnTo>
                  <a:pt x="581" y="6"/>
                </a:lnTo>
                <a:lnTo>
                  <a:pt x="667" y="0"/>
                </a:lnTo>
                <a:lnTo>
                  <a:pt x="667" y="0"/>
                </a:lnTo>
                <a:lnTo>
                  <a:pt x="759" y="6"/>
                </a:lnTo>
                <a:lnTo>
                  <a:pt x="847" y="23"/>
                </a:lnTo>
                <a:lnTo>
                  <a:pt x="932" y="53"/>
                </a:lnTo>
                <a:lnTo>
                  <a:pt x="1010" y="90"/>
                </a:lnTo>
                <a:lnTo>
                  <a:pt x="1082" y="137"/>
                </a:lnTo>
                <a:lnTo>
                  <a:pt x="1149" y="194"/>
                </a:lnTo>
                <a:lnTo>
                  <a:pt x="1208" y="256"/>
                </a:lnTo>
                <a:lnTo>
                  <a:pt x="1258" y="325"/>
                </a:lnTo>
                <a:lnTo>
                  <a:pt x="1301" y="401"/>
                </a:lnTo>
                <a:lnTo>
                  <a:pt x="1301" y="401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70000"/>
                </a:srgbClr>
              </a:gs>
              <a:gs pos="100000">
                <a:srgbClr val="FF0000"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18656</TotalTime>
  <Words>37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826</cp:revision>
  <dcterms:created xsi:type="dcterms:W3CDTF">2009-02-11T05:37:22Z</dcterms:created>
  <dcterms:modified xsi:type="dcterms:W3CDTF">2012-08-10T01:30:06Z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