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"/>
          <p:cNvGrpSpPr>
            <a:grpSpLocks/>
          </p:cNvGrpSpPr>
          <p:nvPr/>
        </p:nvGrpSpPr>
        <p:grpSpPr bwMode="auto">
          <a:xfrm>
            <a:off x="955675" y="2097672"/>
            <a:ext cx="7235825" cy="2368550"/>
            <a:chOff x="0" y="0"/>
            <a:chExt cx="5172" cy="1492"/>
          </a:xfrm>
        </p:grpSpPr>
        <p:sp>
          <p:nvSpPr>
            <p:cNvPr id="40" name="AutoShape 4"/>
            <p:cNvSpPr>
              <a:spLocks noChangeArrowheads="1"/>
            </p:cNvSpPr>
            <p:nvPr/>
          </p:nvSpPr>
          <p:spPr bwMode="auto">
            <a:xfrm rot="10800000">
              <a:off x="0" y="0"/>
              <a:ext cx="5172" cy="746"/>
            </a:xfrm>
            <a:prstGeom prst="roundRect">
              <a:avLst>
                <a:gd name="adj" fmla="val 6171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BF59B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AutoShape 5"/>
            <p:cNvSpPr>
              <a:spLocks noChangeArrowheads="1"/>
            </p:cNvSpPr>
            <p:nvPr/>
          </p:nvSpPr>
          <p:spPr bwMode="auto">
            <a:xfrm rot="10800000">
              <a:off x="0" y="746"/>
              <a:ext cx="5172" cy="746"/>
            </a:xfrm>
            <a:prstGeom prst="roundRect">
              <a:avLst>
                <a:gd name="adj" fmla="val 6171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BF59B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2" name="AutoShape 6"/>
          <p:cNvSpPr>
            <a:spLocks noChangeArrowheads="1"/>
          </p:cNvSpPr>
          <p:nvPr/>
        </p:nvSpPr>
        <p:spPr bwMode="auto">
          <a:xfrm rot="2700000">
            <a:off x="3706813" y="2416759"/>
            <a:ext cx="1730375" cy="1730375"/>
          </a:xfrm>
          <a:prstGeom prst="roundRect">
            <a:avLst>
              <a:gd name="adj" fmla="val 4199"/>
            </a:avLst>
          </a:prstGeom>
          <a:gradFill rotWithShape="1">
            <a:gsLst>
              <a:gs pos="0">
                <a:srgbClr val="BF59B8"/>
              </a:gs>
              <a:gs pos="100000">
                <a:srgbClr val="884183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WordArt 7"/>
          <p:cNvSpPr>
            <a:spLocks noChangeArrowheads="1" noChangeShapeType="1"/>
          </p:cNvSpPr>
          <p:nvPr/>
        </p:nvSpPr>
        <p:spPr bwMode="auto">
          <a:xfrm>
            <a:off x="3854450" y="3161297"/>
            <a:ext cx="1441450" cy="22701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44" name="Rectangle 8"/>
          <p:cNvSpPr>
            <a:spLocks noChangeArrowheads="1"/>
          </p:cNvSpPr>
          <p:nvPr/>
        </p:nvSpPr>
        <p:spPr bwMode="auto">
          <a:xfrm>
            <a:off x="974725" y="2129422"/>
            <a:ext cx="26638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45" name="AutoShape 9"/>
          <p:cNvSpPr>
            <a:spLocks noChangeArrowheads="1"/>
          </p:cNvSpPr>
          <p:nvPr/>
        </p:nvSpPr>
        <p:spPr bwMode="auto">
          <a:xfrm rot="13500000">
            <a:off x="3110706" y="3862178"/>
            <a:ext cx="1558925" cy="185738"/>
          </a:xfrm>
          <a:custGeom>
            <a:avLst/>
            <a:gdLst>
              <a:gd name="G0" fmla="+- 0 0 0"/>
              <a:gd name="G1" fmla="+- 21600 0 0"/>
              <a:gd name="G2" fmla="*/ 0 1 2"/>
              <a:gd name="G3" fmla="+- 21600 0 G2"/>
              <a:gd name="G4" fmla="+/ 0 21600 2"/>
              <a:gd name="G5" fmla="+/ G1 0 2"/>
              <a:gd name="G6" fmla="*/ 21600 21600 0"/>
              <a:gd name="G7" fmla="*/ G6 1 2"/>
              <a:gd name="G8" fmla="+- 21600 0 G7"/>
              <a:gd name="G9" fmla="*/ 21600 1 2"/>
              <a:gd name="G10" fmla="+- 0 0 G9"/>
              <a:gd name="G11" fmla="?: G10 G8 0"/>
              <a:gd name="G12" fmla="?: G10 G7 21600"/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1800 w 21600"/>
              <a:gd name="T9" fmla="*/ 1800 h 21600"/>
              <a:gd name="T10" fmla="*/ 19800 w 21600"/>
              <a:gd name="T11" fmla="*/ 19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BF59B8">
                  <a:alpha val="5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AutoShape 10"/>
          <p:cNvSpPr>
            <a:spLocks noChangeArrowheads="1"/>
          </p:cNvSpPr>
          <p:nvPr/>
        </p:nvSpPr>
        <p:spPr bwMode="auto">
          <a:xfrm rot="2700000">
            <a:off x="4469606" y="2512803"/>
            <a:ext cx="1558925" cy="185738"/>
          </a:xfrm>
          <a:custGeom>
            <a:avLst/>
            <a:gdLst>
              <a:gd name="G0" fmla="+- 0 0 0"/>
              <a:gd name="G1" fmla="+- 21600 0 0"/>
              <a:gd name="G2" fmla="*/ 0 1 2"/>
              <a:gd name="G3" fmla="+- 21600 0 G2"/>
              <a:gd name="G4" fmla="+/ 0 21600 2"/>
              <a:gd name="G5" fmla="+/ G1 0 2"/>
              <a:gd name="G6" fmla="*/ 21600 21600 0"/>
              <a:gd name="G7" fmla="*/ G6 1 2"/>
              <a:gd name="G8" fmla="+- 21600 0 G7"/>
              <a:gd name="G9" fmla="*/ 21600 1 2"/>
              <a:gd name="G10" fmla="+- 0 0 G9"/>
              <a:gd name="G11" fmla="?: G10 G8 0"/>
              <a:gd name="G12" fmla="?: G10 G7 21600"/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1800 w 21600"/>
              <a:gd name="T9" fmla="*/ 1800 h 21600"/>
              <a:gd name="T10" fmla="*/ 19800 w 21600"/>
              <a:gd name="T11" fmla="*/ 19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BF59B8">
                  <a:alpha val="5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AutoShape 11"/>
          <p:cNvSpPr>
            <a:spLocks noChangeArrowheads="1"/>
          </p:cNvSpPr>
          <p:nvPr/>
        </p:nvSpPr>
        <p:spPr bwMode="auto">
          <a:xfrm rot="18900000" flipH="1">
            <a:off x="3113881" y="2512803"/>
            <a:ext cx="1558925" cy="185738"/>
          </a:xfrm>
          <a:custGeom>
            <a:avLst/>
            <a:gdLst>
              <a:gd name="G0" fmla="+- 0 0 0"/>
              <a:gd name="G1" fmla="+- 21600 0 0"/>
              <a:gd name="G2" fmla="*/ 0 1 2"/>
              <a:gd name="G3" fmla="+- 21600 0 G2"/>
              <a:gd name="G4" fmla="+/ 0 21600 2"/>
              <a:gd name="G5" fmla="+/ G1 0 2"/>
              <a:gd name="G6" fmla="*/ 21600 21600 0"/>
              <a:gd name="G7" fmla="*/ G6 1 2"/>
              <a:gd name="G8" fmla="+- 21600 0 G7"/>
              <a:gd name="G9" fmla="*/ 21600 1 2"/>
              <a:gd name="G10" fmla="+- 0 0 G9"/>
              <a:gd name="G11" fmla="?: G10 G8 0"/>
              <a:gd name="G12" fmla="?: G10 G7 21600"/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1800 w 21600"/>
              <a:gd name="T9" fmla="*/ 1800 h 21600"/>
              <a:gd name="T10" fmla="*/ 19800 w 21600"/>
              <a:gd name="T11" fmla="*/ 19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BF59B8">
                  <a:alpha val="5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AutoShape 12"/>
          <p:cNvSpPr>
            <a:spLocks noChangeArrowheads="1"/>
          </p:cNvSpPr>
          <p:nvPr/>
        </p:nvSpPr>
        <p:spPr bwMode="auto">
          <a:xfrm rot="8100000" flipH="1">
            <a:off x="4463256" y="3862178"/>
            <a:ext cx="1558925" cy="185738"/>
          </a:xfrm>
          <a:custGeom>
            <a:avLst/>
            <a:gdLst>
              <a:gd name="G0" fmla="+- 0 0 0"/>
              <a:gd name="G1" fmla="+- 21600 0 0"/>
              <a:gd name="G2" fmla="*/ 0 1 2"/>
              <a:gd name="G3" fmla="+- 21600 0 G2"/>
              <a:gd name="G4" fmla="+/ 0 21600 2"/>
              <a:gd name="G5" fmla="+/ G1 0 2"/>
              <a:gd name="G6" fmla="*/ 21600 21600 0"/>
              <a:gd name="G7" fmla="*/ G6 1 2"/>
              <a:gd name="G8" fmla="+- 21600 0 G7"/>
              <a:gd name="G9" fmla="*/ 21600 1 2"/>
              <a:gd name="G10" fmla="+- 0 0 G9"/>
              <a:gd name="G11" fmla="?: G10 G8 0"/>
              <a:gd name="G12" fmla="?: G10 G7 21600"/>
              <a:gd name="T0" fmla="*/ 21600 w 21600"/>
              <a:gd name="T1" fmla="*/ 10800 h 21600"/>
              <a:gd name="T2" fmla="*/ 10800 w 21600"/>
              <a:gd name="T3" fmla="*/ 21600 h 21600"/>
              <a:gd name="T4" fmla="*/ 0 w 21600"/>
              <a:gd name="T5" fmla="*/ 10800 h 21600"/>
              <a:gd name="T6" fmla="*/ 10800 w 21600"/>
              <a:gd name="T7" fmla="*/ 0 h 21600"/>
              <a:gd name="T8" fmla="*/ 1800 w 21600"/>
              <a:gd name="T9" fmla="*/ 1800 h 21600"/>
              <a:gd name="T10" fmla="*/ 19800 w 21600"/>
              <a:gd name="T11" fmla="*/ 19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BF59B8">
                  <a:alpha val="5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Rectangle 13"/>
          <p:cNvSpPr>
            <a:spLocks noChangeArrowheads="1"/>
          </p:cNvSpPr>
          <p:nvPr/>
        </p:nvSpPr>
        <p:spPr bwMode="auto">
          <a:xfrm>
            <a:off x="5295900" y="2129422"/>
            <a:ext cx="28797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50" name="Rectangle 14"/>
          <p:cNvSpPr>
            <a:spLocks noChangeArrowheads="1"/>
          </p:cNvSpPr>
          <p:nvPr/>
        </p:nvSpPr>
        <p:spPr bwMode="auto">
          <a:xfrm>
            <a:off x="974725" y="3281947"/>
            <a:ext cx="26638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51" name="Rectangle 15"/>
          <p:cNvSpPr>
            <a:spLocks noChangeArrowheads="1"/>
          </p:cNvSpPr>
          <p:nvPr/>
        </p:nvSpPr>
        <p:spPr bwMode="auto">
          <a:xfrm>
            <a:off x="5295900" y="3281947"/>
            <a:ext cx="28797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18231</TotalTime>
  <Words>52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769</cp:revision>
  <dcterms:created xsi:type="dcterms:W3CDTF">2009-02-11T05:37:22Z</dcterms:created>
  <dcterms:modified xsi:type="dcterms:W3CDTF">2012-08-10T01:22:21Z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