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05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80" d="100"/>
          <a:sy n="80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2012/8/10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2012/8/10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2012/8/10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5" name="Group 3"/>
          <p:cNvGrpSpPr>
            <a:grpSpLocks/>
          </p:cNvGrpSpPr>
          <p:nvPr/>
        </p:nvGrpSpPr>
        <p:grpSpPr bwMode="auto">
          <a:xfrm>
            <a:off x="827088" y="1844328"/>
            <a:ext cx="2305050" cy="936625"/>
            <a:chOff x="0" y="0"/>
            <a:chExt cx="1452" cy="590"/>
          </a:xfrm>
        </p:grpSpPr>
        <p:sp>
          <p:nvSpPr>
            <p:cNvPr id="56" name="AutoShape 4"/>
            <p:cNvSpPr>
              <a:spLocks noChangeArrowheads="1"/>
            </p:cNvSpPr>
            <p:nvPr/>
          </p:nvSpPr>
          <p:spPr bwMode="auto">
            <a:xfrm>
              <a:off x="0" y="91"/>
              <a:ext cx="1452" cy="499"/>
            </a:xfrm>
            <a:prstGeom prst="downArrowCallout">
              <a:avLst>
                <a:gd name="adj1" fmla="val 72692"/>
                <a:gd name="adj2" fmla="val 36346"/>
                <a:gd name="adj3" fmla="val 14028"/>
                <a:gd name="adj4" fmla="val 85940"/>
              </a:avLst>
            </a:prstGeom>
            <a:gradFill rotWithShape="1">
              <a:gsLst>
                <a:gs pos="0">
                  <a:srgbClr val="884183"/>
                </a:gs>
                <a:gs pos="100000">
                  <a:srgbClr val="BF59B8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46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57" name="AutoShape 5"/>
            <p:cNvSpPr>
              <a:spLocks noChangeArrowheads="1"/>
            </p:cNvSpPr>
            <p:nvPr/>
          </p:nvSpPr>
          <p:spPr bwMode="auto">
            <a:xfrm rot="10800000">
              <a:off x="4" y="0"/>
              <a:ext cx="1448" cy="91"/>
            </a:xfrm>
            <a:custGeom>
              <a:avLst/>
              <a:gdLst>
                <a:gd name="G0" fmla="+- 721 0 0"/>
                <a:gd name="G1" fmla="+- 21600 0 721"/>
                <a:gd name="G2" fmla="*/ 721 1 2"/>
                <a:gd name="G3" fmla="+- 21600 0 G2"/>
                <a:gd name="G4" fmla="+/ 721 21600 2"/>
                <a:gd name="G5" fmla="+/ G1 0 2"/>
                <a:gd name="G6" fmla="*/ 21600 21600 721"/>
                <a:gd name="G7" fmla="*/ G6 1 2"/>
                <a:gd name="G8" fmla="+- 21600 0 G7"/>
                <a:gd name="G9" fmla="*/ 21600 1 2"/>
                <a:gd name="G10" fmla="+- 721 0 G9"/>
                <a:gd name="G11" fmla="?: G10 G8 0"/>
                <a:gd name="G12" fmla="?: G10 G7 21600"/>
                <a:gd name="T0" fmla="*/ 21239 w 21600"/>
                <a:gd name="T1" fmla="*/ 10800 h 21600"/>
                <a:gd name="T2" fmla="*/ 10800 w 21600"/>
                <a:gd name="T3" fmla="*/ 21600 h 21600"/>
                <a:gd name="T4" fmla="*/ 361 w 21600"/>
                <a:gd name="T5" fmla="*/ 10800 h 21600"/>
                <a:gd name="T6" fmla="*/ 10800 w 21600"/>
                <a:gd name="T7" fmla="*/ 0 h 21600"/>
                <a:gd name="T8" fmla="*/ 2161 w 21600"/>
                <a:gd name="T9" fmla="*/ 2161 h 21600"/>
                <a:gd name="T10" fmla="*/ 19439 w 21600"/>
                <a:gd name="T11" fmla="*/ 19439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721" y="21600"/>
                  </a:lnTo>
                  <a:lnTo>
                    <a:pt x="20879" y="21600"/>
                  </a:lnTo>
                  <a:lnTo>
                    <a:pt x="21600" y="0"/>
                  </a:lnTo>
                  <a:close/>
                </a:path>
              </a:pathLst>
            </a:custGeom>
            <a:gradFill rotWithShape="1">
              <a:gsLst>
                <a:gs pos="0">
                  <a:srgbClr val="BF59B8">
                    <a:alpha val="50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58" name="Group 6"/>
          <p:cNvGrpSpPr>
            <a:grpSpLocks/>
          </p:cNvGrpSpPr>
          <p:nvPr/>
        </p:nvGrpSpPr>
        <p:grpSpPr bwMode="auto">
          <a:xfrm>
            <a:off x="3419475" y="1844328"/>
            <a:ext cx="2305050" cy="936625"/>
            <a:chOff x="0" y="0"/>
            <a:chExt cx="1452" cy="590"/>
          </a:xfrm>
        </p:grpSpPr>
        <p:sp>
          <p:nvSpPr>
            <p:cNvPr id="59" name="AutoShape 7"/>
            <p:cNvSpPr>
              <a:spLocks noChangeArrowheads="1"/>
            </p:cNvSpPr>
            <p:nvPr/>
          </p:nvSpPr>
          <p:spPr bwMode="auto">
            <a:xfrm>
              <a:off x="0" y="91"/>
              <a:ext cx="1452" cy="499"/>
            </a:xfrm>
            <a:prstGeom prst="downArrowCallout">
              <a:avLst>
                <a:gd name="adj1" fmla="val 72692"/>
                <a:gd name="adj2" fmla="val 36346"/>
                <a:gd name="adj3" fmla="val 14060"/>
                <a:gd name="adj4" fmla="val 85940"/>
              </a:avLst>
            </a:prstGeom>
            <a:gradFill rotWithShape="1">
              <a:gsLst>
                <a:gs pos="0">
                  <a:srgbClr val="884183"/>
                </a:gs>
                <a:gs pos="100000">
                  <a:srgbClr val="BF59B8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46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60" name="AutoShape 8"/>
            <p:cNvSpPr>
              <a:spLocks noChangeArrowheads="1"/>
            </p:cNvSpPr>
            <p:nvPr/>
          </p:nvSpPr>
          <p:spPr bwMode="auto">
            <a:xfrm rot="10800000">
              <a:off x="2" y="0"/>
              <a:ext cx="1448" cy="91"/>
            </a:xfrm>
            <a:custGeom>
              <a:avLst/>
              <a:gdLst>
                <a:gd name="G0" fmla="+- 721 0 0"/>
                <a:gd name="G1" fmla="+- 21600 0 721"/>
                <a:gd name="G2" fmla="*/ 721 1 2"/>
                <a:gd name="G3" fmla="+- 21600 0 G2"/>
                <a:gd name="G4" fmla="+/ 721 21600 2"/>
                <a:gd name="G5" fmla="+/ G1 0 2"/>
                <a:gd name="G6" fmla="*/ 21600 21600 721"/>
                <a:gd name="G7" fmla="*/ G6 1 2"/>
                <a:gd name="G8" fmla="+- 21600 0 G7"/>
                <a:gd name="G9" fmla="*/ 21600 1 2"/>
                <a:gd name="G10" fmla="+- 721 0 G9"/>
                <a:gd name="G11" fmla="?: G10 G8 0"/>
                <a:gd name="G12" fmla="?: G10 G7 21600"/>
                <a:gd name="T0" fmla="*/ 21239 w 21600"/>
                <a:gd name="T1" fmla="*/ 10800 h 21600"/>
                <a:gd name="T2" fmla="*/ 10800 w 21600"/>
                <a:gd name="T3" fmla="*/ 21600 h 21600"/>
                <a:gd name="T4" fmla="*/ 361 w 21600"/>
                <a:gd name="T5" fmla="*/ 10800 h 21600"/>
                <a:gd name="T6" fmla="*/ 10800 w 21600"/>
                <a:gd name="T7" fmla="*/ 0 h 21600"/>
                <a:gd name="T8" fmla="*/ 2161 w 21600"/>
                <a:gd name="T9" fmla="*/ 2161 h 21600"/>
                <a:gd name="T10" fmla="*/ 19439 w 21600"/>
                <a:gd name="T11" fmla="*/ 19439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721" y="21600"/>
                  </a:lnTo>
                  <a:lnTo>
                    <a:pt x="20879" y="21600"/>
                  </a:lnTo>
                  <a:lnTo>
                    <a:pt x="21600" y="0"/>
                  </a:lnTo>
                  <a:close/>
                </a:path>
              </a:pathLst>
            </a:custGeom>
            <a:gradFill rotWithShape="1">
              <a:gsLst>
                <a:gs pos="0">
                  <a:srgbClr val="BF59B8">
                    <a:alpha val="50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61" name="Group 9"/>
          <p:cNvGrpSpPr>
            <a:grpSpLocks/>
          </p:cNvGrpSpPr>
          <p:nvPr/>
        </p:nvGrpSpPr>
        <p:grpSpPr bwMode="auto">
          <a:xfrm>
            <a:off x="6011863" y="1844328"/>
            <a:ext cx="2305050" cy="936625"/>
            <a:chOff x="0" y="0"/>
            <a:chExt cx="1452" cy="590"/>
          </a:xfrm>
        </p:grpSpPr>
        <p:sp>
          <p:nvSpPr>
            <p:cNvPr id="62" name="AutoShape 10"/>
            <p:cNvSpPr>
              <a:spLocks noChangeArrowheads="1"/>
            </p:cNvSpPr>
            <p:nvPr/>
          </p:nvSpPr>
          <p:spPr bwMode="auto">
            <a:xfrm>
              <a:off x="0" y="91"/>
              <a:ext cx="1452" cy="499"/>
            </a:xfrm>
            <a:prstGeom prst="downArrowCallout">
              <a:avLst>
                <a:gd name="adj1" fmla="val 72692"/>
                <a:gd name="adj2" fmla="val 36346"/>
                <a:gd name="adj3" fmla="val 14060"/>
                <a:gd name="adj4" fmla="val 85940"/>
              </a:avLst>
            </a:prstGeom>
            <a:gradFill rotWithShape="1">
              <a:gsLst>
                <a:gs pos="0">
                  <a:srgbClr val="884183"/>
                </a:gs>
                <a:gs pos="100000">
                  <a:srgbClr val="BF59B8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46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63" name="AutoShape 11"/>
            <p:cNvSpPr>
              <a:spLocks noChangeArrowheads="1"/>
            </p:cNvSpPr>
            <p:nvPr/>
          </p:nvSpPr>
          <p:spPr bwMode="auto">
            <a:xfrm rot="10800000">
              <a:off x="0" y="0"/>
              <a:ext cx="1448" cy="91"/>
            </a:xfrm>
            <a:custGeom>
              <a:avLst/>
              <a:gdLst>
                <a:gd name="G0" fmla="+- 721 0 0"/>
                <a:gd name="G1" fmla="+- 21600 0 721"/>
                <a:gd name="G2" fmla="*/ 721 1 2"/>
                <a:gd name="G3" fmla="+- 21600 0 G2"/>
                <a:gd name="G4" fmla="+/ 721 21600 2"/>
                <a:gd name="G5" fmla="+/ G1 0 2"/>
                <a:gd name="G6" fmla="*/ 21600 21600 721"/>
                <a:gd name="G7" fmla="*/ G6 1 2"/>
                <a:gd name="G8" fmla="+- 21600 0 G7"/>
                <a:gd name="G9" fmla="*/ 21600 1 2"/>
                <a:gd name="G10" fmla="+- 721 0 G9"/>
                <a:gd name="G11" fmla="?: G10 G8 0"/>
                <a:gd name="G12" fmla="?: G10 G7 21600"/>
                <a:gd name="T0" fmla="*/ 21239 w 21600"/>
                <a:gd name="T1" fmla="*/ 10800 h 21600"/>
                <a:gd name="T2" fmla="*/ 10800 w 21600"/>
                <a:gd name="T3" fmla="*/ 21600 h 21600"/>
                <a:gd name="T4" fmla="*/ 361 w 21600"/>
                <a:gd name="T5" fmla="*/ 10800 h 21600"/>
                <a:gd name="T6" fmla="*/ 10800 w 21600"/>
                <a:gd name="T7" fmla="*/ 0 h 21600"/>
                <a:gd name="T8" fmla="*/ 2161 w 21600"/>
                <a:gd name="T9" fmla="*/ 2161 h 21600"/>
                <a:gd name="T10" fmla="*/ 19439 w 21600"/>
                <a:gd name="T11" fmla="*/ 19439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721" y="21600"/>
                  </a:lnTo>
                  <a:lnTo>
                    <a:pt x="20879" y="21600"/>
                  </a:lnTo>
                  <a:lnTo>
                    <a:pt x="21600" y="0"/>
                  </a:lnTo>
                  <a:close/>
                </a:path>
              </a:pathLst>
            </a:custGeom>
            <a:gradFill rotWithShape="1">
              <a:gsLst>
                <a:gs pos="0">
                  <a:srgbClr val="BF59B8">
                    <a:alpha val="50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64" name="Group 12"/>
          <p:cNvGrpSpPr>
            <a:grpSpLocks/>
          </p:cNvGrpSpPr>
          <p:nvPr/>
        </p:nvGrpSpPr>
        <p:grpSpPr bwMode="auto">
          <a:xfrm>
            <a:off x="827088" y="2709515"/>
            <a:ext cx="2305050" cy="2879725"/>
            <a:chOff x="0" y="0"/>
            <a:chExt cx="1452" cy="1814"/>
          </a:xfrm>
        </p:grpSpPr>
        <p:sp>
          <p:nvSpPr>
            <p:cNvPr id="65" name="Rectangle 13"/>
            <p:cNvSpPr>
              <a:spLocks noChangeArrowheads="1"/>
            </p:cNvSpPr>
            <p:nvPr/>
          </p:nvSpPr>
          <p:spPr bwMode="auto">
            <a:xfrm rot="10800000">
              <a:off x="0" y="181"/>
              <a:ext cx="1452" cy="1633"/>
            </a:xfrm>
            <a:prstGeom prst="rect">
              <a:avLst/>
            </a:prstGeom>
            <a:gradFill rotWithShape="1">
              <a:gsLst>
                <a:gs pos="0">
                  <a:srgbClr val="DDDDDD"/>
                </a:gs>
                <a:gs pos="100000">
                  <a:srgbClr val="FFFFFF"/>
                </a:gs>
              </a:gsLst>
              <a:lin ang="5400000" scaled="1"/>
            </a:gradFill>
            <a:ln w="3175">
              <a:solidFill>
                <a:srgbClr val="C0C0C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6" name="AutoShape 14"/>
            <p:cNvSpPr>
              <a:spLocks noChangeArrowheads="1"/>
            </p:cNvSpPr>
            <p:nvPr/>
          </p:nvSpPr>
          <p:spPr bwMode="auto">
            <a:xfrm rot="10800000">
              <a:off x="0" y="0"/>
              <a:ext cx="1452" cy="181"/>
            </a:xfrm>
            <a:custGeom>
              <a:avLst/>
              <a:gdLst>
                <a:gd name="G0" fmla="+- 1072 0 0"/>
                <a:gd name="G1" fmla="+- 21600 0 1072"/>
                <a:gd name="G2" fmla="*/ 1072 1 2"/>
                <a:gd name="G3" fmla="+- 21600 0 G2"/>
                <a:gd name="G4" fmla="+/ 1072 21600 2"/>
                <a:gd name="G5" fmla="+/ G1 0 2"/>
                <a:gd name="G6" fmla="*/ 21600 21600 1072"/>
                <a:gd name="G7" fmla="*/ G6 1 2"/>
                <a:gd name="G8" fmla="+- 21600 0 G7"/>
                <a:gd name="G9" fmla="*/ 21600 1 2"/>
                <a:gd name="G10" fmla="+- 1072 0 G9"/>
                <a:gd name="G11" fmla="?: G10 G8 0"/>
                <a:gd name="G12" fmla="?: G10 G7 21600"/>
                <a:gd name="T0" fmla="*/ 21064 w 21600"/>
                <a:gd name="T1" fmla="*/ 10800 h 21600"/>
                <a:gd name="T2" fmla="*/ 10800 w 21600"/>
                <a:gd name="T3" fmla="*/ 21600 h 21600"/>
                <a:gd name="T4" fmla="*/ 536 w 21600"/>
                <a:gd name="T5" fmla="*/ 10800 h 21600"/>
                <a:gd name="T6" fmla="*/ 10800 w 21600"/>
                <a:gd name="T7" fmla="*/ 0 h 21600"/>
                <a:gd name="T8" fmla="*/ 2336 w 21600"/>
                <a:gd name="T9" fmla="*/ 2336 h 21600"/>
                <a:gd name="T10" fmla="*/ 19264 w 21600"/>
                <a:gd name="T11" fmla="*/ 19264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1072" y="21600"/>
                  </a:lnTo>
                  <a:lnTo>
                    <a:pt x="20528" y="21600"/>
                  </a:lnTo>
                  <a:lnTo>
                    <a:pt x="21600" y="0"/>
                  </a:lnTo>
                  <a:close/>
                </a:path>
              </a:pathLst>
            </a:custGeom>
            <a:gradFill rotWithShape="1">
              <a:gsLst>
                <a:gs pos="0">
                  <a:srgbClr val="DDDDDD"/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67" name="WordArt 15"/>
          <p:cNvSpPr>
            <a:spLocks noChangeArrowheads="1" noChangeShapeType="1"/>
          </p:cNvSpPr>
          <p:nvPr/>
        </p:nvSpPr>
        <p:spPr bwMode="auto">
          <a:xfrm>
            <a:off x="996950" y="2212628"/>
            <a:ext cx="1943100" cy="238125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0" cap="none" spc="0" normalizeH="0" baseline="0" noProof="0" smtClean="0">
                <a:ln w="9525">
                  <a:solidFill>
                    <a:srgbClr val="FFFFFF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/>
                <a:uLnTx/>
                <a:uFillTx/>
                <a:latin typeface="黑体"/>
                <a:ea typeface="黑体"/>
              </a:rPr>
              <a:t>双击添加标题文字</a:t>
            </a:r>
          </a:p>
        </p:txBody>
      </p:sp>
      <p:sp>
        <p:nvSpPr>
          <p:cNvPr id="68" name="Rectangle 16"/>
          <p:cNvSpPr>
            <a:spLocks noChangeArrowheads="1"/>
          </p:cNvSpPr>
          <p:nvPr/>
        </p:nvSpPr>
        <p:spPr bwMode="auto">
          <a:xfrm>
            <a:off x="827088" y="2996853"/>
            <a:ext cx="2305050" cy="1223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smtClean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</a:rPr>
              <a:t>单击此处添加段落文字内容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smtClean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</a:rPr>
              <a:t>单击此处添加段落文字内容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smtClean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</a:rPr>
              <a:t>单击此处添加段落文字内容</a:t>
            </a:r>
          </a:p>
        </p:txBody>
      </p:sp>
      <p:grpSp>
        <p:nvGrpSpPr>
          <p:cNvPr id="69" name="Group 17"/>
          <p:cNvGrpSpPr>
            <a:grpSpLocks/>
          </p:cNvGrpSpPr>
          <p:nvPr/>
        </p:nvGrpSpPr>
        <p:grpSpPr bwMode="auto">
          <a:xfrm>
            <a:off x="3419475" y="2709515"/>
            <a:ext cx="2305050" cy="2879725"/>
            <a:chOff x="0" y="0"/>
            <a:chExt cx="1452" cy="1814"/>
          </a:xfrm>
        </p:grpSpPr>
        <p:sp>
          <p:nvSpPr>
            <p:cNvPr id="70" name="Rectangle 18"/>
            <p:cNvSpPr>
              <a:spLocks noChangeArrowheads="1"/>
            </p:cNvSpPr>
            <p:nvPr/>
          </p:nvSpPr>
          <p:spPr bwMode="auto">
            <a:xfrm rot="10800000">
              <a:off x="0" y="181"/>
              <a:ext cx="1452" cy="1633"/>
            </a:xfrm>
            <a:prstGeom prst="rect">
              <a:avLst/>
            </a:prstGeom>
            <a:gradFill rotWithShape="1">
              <a:gsLst>
                <a:gs pos="0">
                  <a:srgbClr val="DDDDDD"/>
                </a:gs>
                <a:gs pos="100000">
                  <a:srgbClr val="FFFFFF"/>
                </a:gs>
              </a:gsLst>
              <a:lin ang="5400000" scaled="1"/>
            </a:gradFill>
            <a:ln w="3175">
              <a:solidFill>
                <a:srgbClr val="C0C0C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1" name="AutoShape 19"/>
            <p:cNvSpPr>
              <a:spLocks noChangeArrowheads="1"/>
            </p:cNvSpPr>
            <p:nvPr/>
          </p:nvSpPr>
          <p:spPr bwMode="auto">
            <a:xfrm rot="10800000">
              <a:off x="0" y="0"/>
              <a:ext cx="1452" cy="181"/>
            </a:xfrm>
            <a:custGeom>
              <a:avLst/>
              <a:gdLst>
                <a:gd name="G0" fmla="+- 1072 0 0"/>
                <a:gd name="G1" fmla="+- 21600 0 1072"/>
                <a:gd name="G2" fmla="*/ 1072 1 2"/>
                <a:gd name="G3" fmla="+- 21600 0 G2"/>
                <a:gd name="G4" fmla="+/ 1072 21600 2"/>
                <a:gd name="G5" fmla="+/ G1 0 2"/>
                <a:gd name="G6" fmla="*/ 21600 21600 1072"/>
                <a:gd name="G7" fmla="*/ G6 1 2"/>
                <a:gd name="G8" fmla="+- 21600 0 G7"/>
                <a:gd name="G9" fmla="*/ 21600 1 2"/>
                <a:gd name="G10" fmla="+- 1072 0 G9"/>
                <a:gd name="G11" fmla="?: G10 G8 0"/>
                <a:gd name="G12" fmla="?: G10 G7 21600"/>
                <a:gd name="T0" fmla="*/ 21064 w 21600"/>
                <a:gd name="T1" fmla="*/ 10800 h 21600"/>
                <a:gd name="T2" fmla="*/ 10800 w 21600"/>
                <a:gd name="T3" fmla="*/ 21600 h 21600"/>
                <a:gd name="T4" fmla="*/ 536 w 21600"/>
                <a:gd name="T5" fmla="*/ 10800 h 21600"/>
                <a:gd name="T6" fmla="*/ 10800 w 21600"/>
                <a:gd name="T7" fmla="*/ 0 h 21600"/>
                <a:gd name="T8" fmla="*/ 2336 w 21600"/>
                <a:gd name="T9" fmla="*/ 2336 h 21600"/>
                <a:gd name="T10" fmla="*/ 19264 w 21600"/>
                <a:gd name="T11" fmla="*/ 19264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1072" y="21600"/>
                  </a:lnTo>
                  <a:lnTo>
                    <a:pt x="20528" y="21600"/>
                  </a:lnTo>
                  <a:lnTo>
                    <a:pt x="21600" y="0"/>
                  </a:lnTo>
                  <a:close/>
                </a:path>
              </a:pathLst>
            </a:custGeom>
            <a:gradFill rotWithShape="1">
              <a:gsLst>
                <a:gs pos="0">
                  <a:srgbClr val="DDDDDD"/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72" name="WordArt 20"/>
          <p:cNvSpPr>
            <a:spLocks noChangeArrowheads="1" noChangeShapeType="1"/>
          </p:cNvSpPr>
          <p:nvPr/>
        </p:nvSpPr>
        <p:spPr bwMode="auto">
          <a:xfrm>
            <a:off x="3589338" y="2212628"/>
            <a:ext cx="1943100" cy="238125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0" cap="none" spc="0" normalizeH="0" baseline="0" noProof="0" smtClean="0">
                <a:ln w="9525">
                  <a:solidFill>
                    <a:srgbClr val="FFFFFF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/>
                <a:uLnTx/>
                <a:uFillTx/>
                <a:latin typeface="黑体"/>
                <a:ea typeface="黑体"/>
              </a:rPr>
              <a:t>双击添加标题文字</a:t>
            </a:r>
          </a:p>
        </p:txBody>
      </p:sp>
      <p:sp>
        <p:nvSpPr>
          <p:cNvPr id="73" name="Rectangle 21"/>
          <p:cNvSpPr>
            <a:spLocks noChangeArrowheads="1"/>
          </p:cNvSpPr>
          <p:nvPr/>
        </p:nvSpPr>
        <p:spPr bwMode="auto">
          <a:xfrm>
            <a:off x="3419475" y="2996853"/>
            <a:ext cx="2305050" cy="1223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smtClean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</a:rPr>
              <a:t>单击此处添加段落文字内容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smtClean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</a:rPr>
              <a:t>单击此处添加段落文字内容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smtClean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</a:rPr>
              <a:t>单击此处添加段落文字内容</a:t>
            </a:r>
          </a:p>
        </p:txBody>
      </p:sp>
      <p:grpSp>
        <p:nvGrpSpPr>
          <p:cNvPr id="74" name="Group 22"/>
          <p:cNvGrpSpPr>
            <a:grpSpLocks/>
          </p:cNvGrpSpPr>
          <p:nvPr/>
        </p:nvGrpSpPr>
        <p:grpSpPr bwMode="auto">
          <a:xfrm>
            <a:off x="6011863" y="2709515"/>
            <a:ext cx="2305050" cy="2879725"/>
            <a:chOff x="0" y="0"/>
            <a:chExt cx="1452" cy="1814"/>
          </a:xfrm>
        </p:grpSpPr>
        <p:sp>
          <p:nvSpPr>
            <p:cNvPr id="75" name="Rectangle 23"/>
            <p:cNvSpPr>
              <a:spLocks noChangeArrowheads="1"/>
            </p:cNvSpPr>
            <p:nvPr/>
          </p:nvSpPr>
          <p:spPr bwMode="auto">
            <a:xfrm rot="10800000">
              <a:off x="0" y="181"/>
              <a:ext cx="1452" cy="1633"/>
            </a:xfrm>
            <a:prstGeom prst="rect">
              <a:avLst/>
            </a:prstGeom>
            <a:gradFill rotWithShape="1">
              <a:gsLst>
                <a:gs pos="0">
                  <a:srgbClr val="DDDDDD"/>
                </a:gs>
                <a:gs pos="100000">
                  <a:srgbClr val="FFFFFF"/>
                </a:gs>
              </a:gsLst>
              <a:lin ang="5400000" scaled="1"/>
            </a:gradFill>
            <a:ln w="3175">
              <a:solidFill>
                <a:srgbClr val="C0C0C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6" name="AutoShape 24"/>
            <p:cNvSpPr>
              <a:spLocks noChangeArrowheads="1"/>
            </p:cNvSpPr>
            <p:nvPr/>
          </p:nvSpPr>
          <p:spPr bwMode="auto">
            <a:xfrm rot="10800000">
              <a:off x="0" y="0"/>
              <a:ext cx="1452" cy="181"/>
            </a:xfrm>
            <a:custGeom>
              <a:avLst/>
              <a:gdLst>
                <a:gd name="G0" fmla="+- 1072 0 0"/>
                <a:gd name="G1" fmla="+- 21600 0 1072"/>
                <a:gd name="G2" fmla="*/ 1072 1 2"/>
                <a:gd name="G3" fmla="+- 21600 0 G2"/>
                <a:gd name="G4" fmla="+/ 1072 21600 2"/>
                <a:gd name="G5" fmla="+/ G1 0 2"/>
                <a:gd name="G6" fmla="*/ 21600 21600 1072"/>
                <a:gd name="G7" fmla="*/ G6 1 2"/>
                <a:gd name="G8" fmla="+- 21600 0 G7"/>
                <a:gd name="G9" fmla="*/ 21600 1 2"/>
                <a:gd name="G10" fmla="+- 1072 0 G9"/>
                <a:gd name="G11" fmla="?: G10 G8 0"/>
                <a:gd name="G12" fmla="?: G10 G7 21600"/>
                <a:gd name="T0" fmla="*/ 21064 w 21600"/>
                <a:gd name="T1" fmla="*/ 10800 h 21600"/>
                <a:gd name="T2" fmla="*/ 10800 w 21600"/>
                <a:gd name="T3" fmla="*/ 21600 h 21600"/>
                <a:gd name="T4" fmla="*/ 536 w 21600"/>
                <a:gd name="T5" fmla="*/ 10800 h 21600"/>
                <a:gd name="T6" fmla="*/ 10800 w 21600"/>
                <a:gd name="T7" fmla="*/ 0 h 21600"/>
                <a:gd name="T8" fmla="*/ 2336 w 21600"/>
                <a:gd name="T9" fmla="*/ 2336 h 21600"/>
                <a:gd name="T10" fmla="*/ 19264 w 21600"/>
                <a:gd name="T11" fmla="*/ 19264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1072" y="21600"/>
                  </a:lnTo>
                  <a:lnTo>
                    <a:pt x="20528" y="21600"/>
                  </a:lnTo>
                  <a:lnTo>
                    <a:pt x="21600" y="0"/>
                  </a:lnTo>
                  <a:close/>
                </a:path>
              </a:pathLst>
            </a:custGeom>
            <a:gradFill rotWithShape="1">
              <a:gsLst>
                <a:gs pos="0">
                  <a:srgbClr val="DDDDDD"/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77" name="WordArt 25"/>
          <p:cNvSpPr>
            <a:spLocks noChangeArrowheads="1" noChangeShapeType="1"/>
          </p:cNvSpPr>
          <p:nvPr/>
        </p:nvSpPr>
        <p:spPr bwMode="auto">
          <a:xfrm>
            <a:off x="6181725" y="2212628"/>
            <a:ext cx="1943100" cy="238125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0" cap="none" spc="0" normalizeH="0" baseline="0" noProof="0" smtClean="0">
                <a:ln w="9525">
                  <a:solidFill>
                    <a:srgbClr val="FFFFFF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/>
                <a:uLnTx/>
                <a:uFillTx/>
                <a:latin typeface="黑体"/>
                <a:ea typeface="黑体"/>
              </a:rPr>
              <a:t>双击添加标题文字</a:t>
            </a:r>
          </a:p>
        </p:txBody>
      </p:sp>
      <p:sp>
        <p:nvSpPr>
          <p:cNvPr id="78" name="Rectangle 26"/>
          <p:cNvSpPr>
            <a:spLocks noChangeArrowheads="1"/>
          </p:cNvSpPr>
          <p:nvPr/>
        </p:nvSpPr>
        <p:spPr bwMode="auto">
          <a:xfrm>
            <a:off x="6011863" y="2996853"/>
            <a:ext cx="2305050" cy="1223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smtClean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</a:rPr>
              <a:t>单击此处添加段落文字内容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smtClean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</a:rPr>
              <a:t>单击此处添加段落文字内容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smtClean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</a:rPr>
              <a:t>单击此处添加段落文字内容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18231</TotalTime>
  <Words>66</Words>
  <Application>Microsoft Office PowerPoint</Application>
  <PresentationFormat>全屏显示(4:3)</PresentationFormat>
  <Paragraphs>12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jccook</cp:lastModifiedBy>
  <cp:revision>768</cp:revision>
  <dcterms:created xsi:type="dcterms:W3CDTF">2009-02-11T05:37:22Z</dcterms:created>
  <dcterms:modified xsi:type="dcterms:W3CDTF">2012-08-10T01:07:03Z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