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2"/>
          <p:cNvSpPr>
            <a:spLocks noChangeArrowheads="1"/>
          </p:cNvSpPr>
          <p:nvPr/>
        </p:nvSpPr>
        <p:spPr bwMode="gray">
          <a:xfrm flipV="1">
            <a:off x="1082501" y="5389910"/>
            <a:ext cx="3306762" cy="487362"/>
          </a:xfrm>
          <a:prstGeom prst="ellipse">
            <a:avLst/>
          </a:prstGeom>
          <a:solidFill>
            <a:srgbClr val="FF616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Oval 3"/>
          <p:cNvSpPr>
            <a:spLocks noChangeArrowheads="1"/>
          </p:cNvSpPr>
          <p:nvPr/>
        </p:nvSpPr>
        <p:spPr bwMode="gray">
          <a:xfrm flipV="1">
            <a:off x="4651201" y="5362922"/>
            <a:ext cx="3305175" cy="485775"/>
          </a:xfrm>
          <a:prstGeom prst="ellipse">
            <a:avLst/>
          </a:prstGeom>
          <a:solidFill>
            <a:srgbClr val="A8D02A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1" name="Group 5"/>
          <p:cNvGrpSpPr>
            <a:grpSpLocks/>
          </p:cNvGrpSpPr>
          <p:nvPr/>
        </p:nvGrpSpPr>
        <p:grpSpPr bwMode="auto">
          <a:xfrm>
            <a:off x="1187276" y="2441922"/>
            <a:ext cx="3106737" cy="3076575"/>
            <a:chOff x="723" y="1673"/>
            <a:chExt cx="1957" cy="1938"/>
          </a:xfrm>
        </p:grpSpPr>
        <p:sp>
          <p:nvSpPr>
            <p:cNvPr id="62" name="Rectangle 6"/>
            <p:cNvSpPr>
              <a:spLocks noChangeArrowheads="1"/>
            </p:cNvSpPr>
            <p:nvPr/>
          </p:nvSpPr>
          <p:spPr bwMode="gray">
            <a:xfrm>
              <a:off x="2367" y="1675"/>
              <a:ext cx="76" cy="1936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50000">
                  <a:srgbClr val="808080">
                    <a:gamma/>
                    <a:tint val="39216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Rectangle 7"/>
            <p:cNvSpPr>
              <a:spLocks noChangeArrowheads="1"/>
            </p:cNvSpPr>
            <p:nvPr/>
          </p:nvSpPr>
          <p:spPr bwMode="gray">
            <a:xfrm>
              <a:off x="940" y="1673"/>
              <a:ext cx="76" cy="1936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50000">
                  <a:srgbClr val="808080">
                    <a:gamma/>
                    <a:tint val="39216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AutoShape 8"/>
            <p:cNvSpPr>
              <a:spLocks noChangeArrowheads="1"/>
            </p:cNvSpPr>
            <p:nvPr/>
          </p:nvSpPr>
          <p:spPr bwMode="gray">
            <a:xfrm>
              <a:off x="723" y="1798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FF6161">
                    <a:gamma/>
                    <a:shade val="69804"/>
                    <a:invGamma/>
                  </a:srgbClr>
                </a:gs>
                <a:gs pos="50000">
                  <a:srgbClr val="FF6161"/>
                </a:gs>
                <a:gs pos="100000">
                  <a:srgbClr val="FF6161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  <p:sp>
          <p:nvSpPr>
            <p:cNvPr id="65" name="AutoShape 9"/>
            <p:cNvSpPr>
              <a:spLocks noChangeArrowheads="1"/>
            </p:cNvSpPr>
            <p:nvPr/>
          </p:nvSpPr>
          <p:spPr bwMode="gray">
            <a:xfrm>
              <a:off x="723" y="2134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FF6161">
                    <a:gamma/>
                    <a:shade val="59216"/>
                    <a:invGamma/>
                  </a:srgbClr>
                </a:gs>
                <a:gs pos="50000">
                  <a:srgbClr val="FF6161"/>
                </a:gs>
                <a:gs pos="100000">
                  <a:srgbClr val="FF6161">
                    <a:gamma/>
                    <a:shade val="5921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  <p:sp>
          <p:nvSpPr>
            <p:cNvPr id="66" name="AutoShape 10"/>
            <p:cNvSpPr>
              <a:spLocks noChangeArrowheads="1"/>
            </p:cNvSpPr>
            <p:nvPr/>
          </p:nvSpPr>
          <p:spPr bwMode="gray">
            <a:xfrm>
              <a:off x="723" y="2470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FF6161">
                    <a:gamma/>
                    <a:shade val="69804"/>
                    <a:invGamma/>
                  </a:srgbClr>
                </a:gs>
                <a:gs pos="50000">
                  <a:srgbClr val="FF6161"/>
                </a:gs>
                <a:gs pos="100000">
                  <a:srgbClr val="FF6161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  <p:sp>
          <p:nvSpPr>
            <p:cNvPr id="67" name="AutoShape 11"/>
            <p:cNvSpPr>
              <a:spLocks noChangeArrowheads="1"/>
            </p:cNvSpPr>
            <p:nvPr/>
          </p:nvSpPr>
          <p:spPr bwMode="gray">
            <a:xfrm>
              <a:off x="723" y="2806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FF6161">
                    <a:gamma/>
                    <a:shade val="59216"/>
                    <a:invGamma/>
                  </a:srgbClr>
                </a:gs>
                <a:gs pos="50000">
                  <a:srgbClr val="FF6161"/>
                </a:gs>
                <a:gs pos="100000">
                  <a:srgbClr val="FF6161">
                    <a:gamma/>
                    <a:shade val="5921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  <p:sp>
          <p:nvSpPr>
            <p:cNvPr id="68" name="AutoShape 12"/>
            <p:cNvSpPr>
              <a:spLocks noChangeArrowheads="1"/>
            </p:cNvSpPr>
            <p:nvPr/>
          </p:nvSpPr>
          <p:spPr bwMode="gray">
            <a:xfrm>
              <a:off x="723" y="3142"/>
              <a:ext cx="1957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FF6161">
                    <a:gamma/>
                    <a:shade val="69804"/>
                    <a:invGamma/>
                  </a:srgbClr>
                </a:gs>
                <a:gs pos="50000">
                  <a:srgbClr val="FF6161"/>
                </a:gs>
                <a:gs pos="100000">
                  <a:srgbClr val="FF6161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</p:grpSp>
      <p:sp>
        <p:nvSpPr>
          <p:cNvPr id="69" name="AutoShape 13"/>
          <p:cNvSpPr>
            <a:spLocks noChangeArrowheads="1"/>
          </p:cNvSpPr>
          <p:nvPr/>
        </p:nvSpPr>
        <p:spPr bwMode="auto">
          <a:xfrm>
            <a:off x="1312688" y="1322735"/>
            <a:ext cx="6553200" cy="8667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9050" cap="rnd">
                <a:solidFill>
                  <a:srgbClr val="C0C0C0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>
                <a:solidFill>
                  <a:srgbClr val="000000"/>
                </a:solidFill>
                <a:ea typeface="宋体" charset="-122"/>
              </a:rPr>
              <a:t>ThemeGallery is a Design Digital Content &amp; Contents mall </a:t>
            </a:r>
          </a:p>
          <a:p>
            <a:r>
              <a:rPr lang="en-US" altLang="zh-CN">
                <a:solidFill>
                  <a:srgbClr val="000000"/>
                </a:solidFill>
                <a:ea typeface="宋体" charset="-122"/>
              </a:rPr>
              <a:t>developed by Guild Design Inc.</a:t>
            </a:r>
          </a:p>
        </p:txBody>
      </p:sp>
      <p:grpSp>
        <p:nvGrpSpPr>
          <p:cNvPr id="70" name="Group 14"/>
          <p:cNvGrpSpPr>
            <a:grpSpLocks/>
          </p:cNvGrpSpPr>
          <p:nvPr/>
        </p:nvGrpSpPr>
        <p:grpSpPr bwMode="auto">
          <a:xfrm>
            <a:off x="4708351" y="2437160"/>
            <a:ext cx="3190875" cy="3081337"/>
            <a:chOff x="2941" y="1670"/>
            <a:chExt cx="2010" cy="1941"/>
          </a:xfrm>
        </p:grpSpPr>
        <p:sp>
          <p:nvSpPr>
            <p:cNvPr id="71" name="Rectangle 15"/>
            <p:cNvSpPr>
              <a:spLocks noChangeArrowheads="1"/>
            </p:cNvSpPr>
            <p:nvPr/>
          </p:nvSpPr>
          <p:spPr bwMode="gray">
            <a:xfrm>
              <a:off x="4661" y="1670"/>
              <a:ext cx="76" cy="1936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50000">
                  <a:srgbClr val="808080">
                    <a:gamma/>
                    <a:tint val="39216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Rectangle 16"/>
            <p:cNvSpPr>
              <a:spLocks noChangeArrowheads="1"/>
            </p:cNvSpPr>
            <p:nvPr/>
          </p:nvSpPr>
          <p:spPr bwMode="gray">
            <a:xfrm>
              <a:off x="3154" y="1675"/>
              <a:ext cx="76" cy="1936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50000">
                  <a:srgbClr val="808080">
                    <a:gamma/>
                    <a:tint val="39216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AutoShape 17"/>
            <p:cNvSpPr>
              <a:spLocks noChangeArrowheads="1"/>
            </p:cNvSpPr>
            <p:nvPr/>
          </p:nvSpPr>
          <p:spPr bwMode="gray">
            <a:xfrm>
              <a:off x="2941" y="1801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A8D02A">
                    <a:gamma/>
                    <a:shade val="69804"/>
                    <a:invGamma/>
                  </a:srgbClr>
                </a:gs>
                <a:gs pos="50000">
                  <a:srgbClr val="A8D02A"/>
                </a:gs>
                <a:gs pos="100000">
                  <a:srgbClr val="A8D02A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  <p:sp>
          <p:nvSpPr>
            <p:cNvPr id="74" name="AutoShape 18"/>
            <p:cNvSpPr>
              <a:spLocks noChangeArrowheads="1"/>
            </p:cNvSpPr>
            <p:nvPr/>
          </p:nvSpPr>
          <p:spPr bwMode="gray">
            <a:xfrm>
              <a:off x="2941" y="2137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A8D02A">
                    <a:gamma/>
                    <a:shade val="59216"/>
                    <a:invGamma/>
                  </a:srgbClr>
                </a:gs>
                <a:gs pos="50000">
                  <a:srgbClr val="A8D02A"/>
                </a:gs>
                <a:gs pos="100000">
                  <a:srgbClr val="A8D02A">
                    <a:gamma/>
                    <a:shade val="5921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  <p:sp>
          <p:nvSpPr>
            <p:cNvPr id="75" name="AutoShape 19"/>
            <p:cNvSpPr>
              <a:spLocks noChangeArrowheads="1"/>
            </p:cNvSpPr>
            <p:nvPr/>
          </p:nvSpPr>
          <p:spPr bwMode="gray">
            <a:xfrm>
              <a:off x="2941" y="2473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A8D02A">
                    <a:gamma/>
                    <a:shade val="69804"/>
                    <a:invGamma/>
                  </a:srgbClr>
                </a:gs>
                <a:gs pos="50000">
                  <a:srgbClr val="A8D02A"/>
                </a:gs>
                <a:gs pos="100000">
                  <a:srgbClr val="A8D02A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  <p:sp>
          <p:nvSpPr>
            <p:cNvPr id="76" name="AutoShape 20"/>
            <p:cNvSpPr>
              <a:spLocks noChangeArrowheads="1"/>
            </p:cNvSpPr>
            <p:nvPr/>
          </p:nvSpPr>
          <p:spPr bwMode="gray">
            <a:xfrm>
              <a:off x="2941" y="2809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A8D02A">
                    <a:gamma/>
                    <a:shade val="59216"/>
                    <a:invGamma/>
                  </a:srgbClr>
                </a:gs>
                <a:gs pos="50000">
                  <a:srgbClr val="A8D02A"/>
                </a:gs>
                <a:gs pos="100000">
                  <a:srgbClr val="A8D02A">
                    <a:gamma/>
                    <a:shade val="5921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  <p:sp>
          <p:nvSpPr>
            <p:cNvPr id="77" name="AutoShape 21"/>
            <p:cNvSpPr>
              <a:spLocks noChangeArrowheads="1"/>
            </p:cNvSpPr>
            <p:nvPr/>
          </p:nvSpPr>
          <p:spPr bwMode="gray">
            <a:xfrm>
              <a:off x="2941" y="3145"/>
              <a:ext cx="2010" cy="24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rgbClr val="A8D02A">
                    <a:gamma/>
                    <a:shade val="69804"/>
                    <a:invGamma/>
                  </a:srgbClr>
                </a:gs>
                <a:gs pos="50000">
                  <a:srgbClr val="A8D02A"/>
                </a:gs>
                <a:gs pos="100000">
                  <a:srgbClr val="A8D02A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rnd">
                  <a:solidFill>
                    <a:schemeClr val="bg2"/>
                  </a:solidFill>
                  <a:prstDash val="sysDot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 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Add your text in here</a:t>
              </a:r>
            </a:p>
          </p:txBody>
        </p:sp>
      </p:grpSp>
      <p:sp>
        <p:nvSpPr>
          <p:cNvPr id="78" name="Rectangle 22"/>
          <p:cNvSpPr>
            <a:spLocks noChangeArrowheads="1"/>
          </p:cNvSpPr>
          <p:nvPr/>
        </p:nvSpPr>
        <p:spPr bwMode="black">
          <a:xfrm>
            <a:off x="2047701" y="5448647"/>
            <a:ext cx="136525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ea typeface="宋体" charset="-122"/>
              </a:rPr>
              <a:t>Contents 1</a:t>
            </a:r>
          </a:p>
        </p:txBody>
      </p:sp>
      <p:sp>
        <p:nvSpPr>
          <p:cNvPr id="79" name="Rectangle 23"/>
          <p:cNvSpPr>
            <a:spLocks noChangeArrowheads="1"/>
          </p:cNvSpPr>
          <p:nvPr/>
        </p:nvSpPr>
        <p:spPr bwMode="black">
          <a:xfrm>
            <a:off x="5613226" y="5408960"/>
            <a:ext cx="13652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CFCFC"/>
                </a:solidFill>
                <a:effectLst/>
                <a:uLnTx/>
                <a:uFillTx/>
                <a:ea typeface="宋体" charset="-122"/>
              </a:rPr>
              <a:t>Contents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79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743</cp:revision>
  <dcterms:created xsi:type="dcterms:W3CDTF">2009-02-11T05:37:22Z</dcterms:created>
  <dcterms:modified xsi:type="dcterms:W3CDTF">2012-08-08T03:10:41Z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