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121"/>
          <p:cNvSpPr>
            <a:spLocks noChangeArrowheads="1"/>
          </p:cNvSpPr>
          <p:nvPr/>
        </p:nvSpPr>
        <p:spPr bwMode="gray">
          <a:xfrm>
            <a:off x="1163117" y="4614069"/>
            <a:ext cx="3152775" cy="1119187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50000">
                      <a:srgbClr val="EAEAEA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122"/>
          <p:cNvGrpSpPr>
            <a:grpSpLocks/>
          </p:cNvGrpSpPr>
          <p:nvPr/>
        </p:nvGrpSpPr>
        <p:grpSpPr bwMode="auto">
          <a:xfrm>
            <a:off x="1379017" y="4426744"/>
            <a:ext cx="2713038" cy="417512"/>
            <a:chOff x="624" y="672"/>
            <a:chExt cx="1773" cy="240"/>
          </a:xfrm>
        </p:grpSpPr>
        <p:sp>
          <p:nvSpPr>
            <p:cNvPr id="30" name="AutoShape 123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utoShape 124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BB11B">
                    <a:gamma/>
                    <a:tint val="0"/>
                    <a:invGamma/>
                    <a:alpha val="30000"/>
                  </a:srgbClr>
                </a:gs>
                <a:gs pos="100000">
                  <a:srgbClr val="7BB11B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" name="AutoShape 125"/>
          <p:cNvSpPr>
            <a:spLocks noChangeArrowheads="1"/>
          </p:cNvSpPr>
          <p:nvPr/>
        </p:nvSpPr>
        <p:spPr bwMode="gray">
          <a:xfrm>
            <a:off x="4601642" y="4614069"/>
            <a:ext cx="3151188" cy="1119187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50000">
                      <a:srgbClr val="EAEAEA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3" name="Group 126"/>
          <p:cNvGrpSpPr>
            <a:grpSpLocks/>
          </p:cNvGrpSpPr>
          <p:nvPr/>
        </p:nvGrpSpPr>
        <p:grpSpPr bwMode="auto">
          <a:xfrm>
            <a:off x="4815955" y="4426744"/>
            <a:ext cx="2713037" cy="417512"/>
            <a:chOff x="624" y="672"/>
            <a:chExt cx="1773" cy="240"/>
          </a:xfrm>
        </p:grpSpPr>
        <p:sp>
          <p:nvSpPr>
            <p:cNvPr id="34" name="AutoShape 127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>
              <a:noFill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utoShape 128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7C80">
                    <a:gamma/>
                    <a:tint val="0"/>
                    <a:invGamma/>
                    <a:alpha val="30000"/>
                  </a:srgbClr>
                </a:gs>
                <a:gs pos="100000">
                  <a:srgbClr val="FF7C80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6" name="Group 129"/>
          <p:cNvGrpSpPr>
            <a:grpSpLocks/>
          </p:cNvGrpSpPr>
          <p:nvPr/>
        </p:nvGrpSpPr>
        <p:grpSpPr bwMode="auto">
          <a:xfrm>
            <a:off x="899592" y="3853656"/>
            <a:ext cx="7354888" cy="519113"/>
            <a:chOff x="399" y="2820"/>
            <a:chExt cx="4929" cy="348"/>
          </a:xfrm>
        </p:grpSpPr>
        <p:sp>
          <p:nvSpPr>
            <p:cNvPr id="37" name="AutoShape 130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AutoShape 131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Text Box 132"/>
          <p:cNvSpPr txBox="1">
            <a:spLocks noChangeArrowheads="1"/>
          </p:cNvSpPr>
          <p:nvPr/>
        </p:nvSpPr>
        <p:spPr bwMode="gray">
          <a:xfrm>
            <a:off x="1807642" y="3942556"/>
            <a:ext cx="6302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2000</a:t>
            </a:r>
          </a:p>
        </p:txBody>
      </p:sp>
      <p:sp>
        <p:nvSpPr>
          <p:cNvPr id="40" name="Text Box 133"/>
          <p:cNvSpPr txBox="1">
            <a:spLocks noChangeArrowheads="1"/>
          </p:cNvSpPr>
          <p:nvPr/>
        </p:nvSpPr>
        <p:spPr bwMode="gray">
          <a:xfrm>
            <a:off x="4200005" y="3942556"/>
            <a:ext cx="6302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41" name="Text Box 134"/>
          <p:cNvSpPr txBox="1">
            <a:spLocks noChangeArrowheads="1"/>
          </p:cNvSpPr>
          <p:nvPr/>
        </p:nvSpPr>
        <p:spPr bwMode="gray">
          <a:xfrm>
            <a:off x="6424092" y="3942556"/>
            <a:ext cx="6286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2008</a:t>
            </a:r>
          </a:p>
        </p:txBody>
      </p:sp>
      <p:sp>
        <p:nvSpPr>
          <p:cNvPr id="42" name="Line 135"/>
          <p:cNvSpPr>
            <a:spLocks noChangeShapeType="1"/>
          </p:cNvSpPr>
          <p:nvPr/>
        </p:nvSpPr>
        <p:spPr bwMode="black">
          <a:xfrm flipV="1">
            <a:off x="1163117" y="2151856"/>
            <a:ext cx="0" cy="17907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136"/>
          <p:cNvSpPr>
            <a:spLocks noChangeShapeType="1"/>
          </p:cNvSpPr>
          <p:nvPr/>
        </p:nvSpPr>
        <p:spPr bwMode="black">
          <a:xfrm flipV="1">
            <a:off x="3377680" y="1835944"/>
            <a:ext cx="0" cy="2106612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137"/>
          <p:cNvSpPr>
            <a:spLocks noChangeShapeType="1"/>
          </p:cNvSpPr>
          <p:nvPr/>
        </p:nvSpPr>
        <p:spPr bwMode="black">
          <a:xfrm flipV="1">
            <a:off x="5577955" y="1407319"/>
            <a:ext cx="0" cy="2535237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138"/>
          <p:cNvSpPr>
            <a:spLocks noChangeShapeType="1"/>
          </p:cNvSpPr>
          <p:nvPr/>
        </p:nvSpPr>
        <p:spPr bwMode="black">
          <a:xfrm flipV="1">
            <a:off x="7798867" y="1048544"/>
            <a:ext cx="0" cy="2894012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AutoShape 139"/>
          <p:cNvSpPr>
            <a:spLocks noChangeArrowheads="1"/>
          </p:cNvSpPr>
          <p:nvPr/>
        </p:nvSpPr>
        <p:spPr bwMode="gray">
          <a:xfrm>
            <a:off x="1163117" y="3513931"/>
            <a:ext cx="2208213" cy="428625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utoShape 140"/>
          <p:cNvSpPr>
            <a:spLocks noChangeArrowheads="1"/>
          </p:cNvSpPr>
          <p:nvPr/>
        </p:nvSpPr>
        <p:spPr bwMode="gray">
          <a:xfrm>
            <a:off x="3379267" y="3012281"/>
            <a:ext cx="2206625" cy="930275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141"/>
          <p:cNvSpPr>
            <a:spLocks noChangeArrowheads="1"/>
          </p:cNvSpPr>
          <p:nvPr/>
        </p:nvSpPr>
        <p:spPr bwMode="gray">
          <a:xfrm>
            <a:off x="5585892" y="2439194"/>
            <a:ext cx="2208213" cy="1503362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FF">
                    <a:alpha val="70000"/>
                  </a:srgb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Rectangle 142"/>
          <p:cNvSpPr>
            <a:spLocks noChangeArrowheads="1"/>
          </p:cNvSpPr>
          <p:nvPr/>
        </p:nvSpPr>
        <p:spPr bwMode="black">
          <a:xfrm>
            <a:off x="1163117" y="2412206"/>
            <a:ext cx="2149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0">
                <a:latin typeface="Calibri" pitchFamily="34" charset="0"/>
                <a:ea typeface="宋体" charset="-122"/>
                <a:cs typeface="Arial" charset="0"/>
              </a:rPr>
              <a:t>“</a:t>
            </a:r>
            <a:r>
              <a:rPr lang="en-US" altLang="zh-CN" sz="1400" b="0">
                <a:latin typeface="Calibri" pitchFamily="34" charset="0"/>
                <a:ea typeface="宋体" charset="-122"/>
                <a:cs typeface="Arial" charset="0"/>
              </a:rPr>
              <a:t>ThemeGallery is a Design Digital Content &amp; Contents mall developed by Guild Design Inc.”</a:t>
            </a:r>
          </a:p>
        </p:txBody>
      </p:sp>
      <p:sp>
        <p:nvSpPr>
          <p:cNvPr id="50" name="Rectangle 143"/>
          <p:cNvSpPr>
            <a:spLocks noChangeArrowheads="1"/>
          </p:cNvSpPr>
          <p:nvPr/>
        </p:nvSpPr>
        <p:spPr bwMode="black">
          <a:xfrm>
            <a:off x="3404667" y="1937544"/>
            <a:ext cx="2149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0">
                <a:latin typeface="Calibri" pitchFamily="34" charset="0"/>
                <a:ea typeface="宋体" charset="-122"/>
                <a:cs typeface="Arial" charset="0"/>
              </a:rPr>
              <a:t>“</a:t>
            </a:r>
            <a:r>
              <a:rPr lang="en-US" altLang="zh-CN" sz="1400" b="0">
                <a:latin typeface="Calibri" pitchFamily="34" charset="0"/>
                <a:ea typeface="宋体" charset="-122"/>
                <a:cs typeface="Arial" charset="0"/>
              </a:rPr>
              <a:t>ThemeGallery is a Design Digital Content &amp; Contents mall developed by Guild Design Inc.”</a:t>
            </a:r>
          </a:p>
        </p:txBody>
      </p:sp>
      <p:sp>
        <p:nvSpPr>
          <p:cNvPr id="51" name="Rectangle 144"/>
          <p:cNvSpPr>
            <a:spLocks noChangeArrowheads="1"/>
          </p:cNvSpPr>
          <p:nvPr/>
        </p:nvSpPr>
        <p:spPr bwMode="black">
          <a:xfrm>
            <a:off x="5611292" y="1364456"/>
            <a:ext cx="2149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0">
                <a:latin typeface="Calibri" pitchFamily="34" charset="0"/>
                <a:ea typeface="宋体" charset="-122"/>
                <a:cs typeface="Arial" charset="0"/>
              </a:rPr>
              <a:t>“</a:t>
            </a:r>
            <a:r>
              <a:rPr lang="en-US" altLang="zh-CN" sz="1400" b="0">
                <a:latin typeface="Calibri" pitchFamily="34" charset="0"/>
                <a:ea typeface="宋体" charset="-122"/>
                <a:cs typeface="Arial" charset="0"/>
              </a:rPr>
              <a:t>ThemeGallery is a Design Digital Content &amp; Contents mall developed by Guild Design Inc.”</a:t>
            </a:r>
          </a:p>
        </p:txBody>
      </p:sp>
      <p:sp>
        <p:nvSpPr>
          <p:cNvPr id="52" name="Text Box 145"/>
          <p:cNvSpPr txBox="1">
            <a:spLocks noChangeArrowheads="1"/>
          </p:cNvSpPr>
          <p:nvPr/>
        </p:nvSpPr>
        <p:spPr bwMode="white">
          <a:xfrm>
            <a:off x="1379017" y="3515519"/>
            <a:ext cx="17192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53" name="Rectangle 146"/>
          <p:cNvSpPr>
            <a:spLocks noChangeArrowheads="1"/>
          </p:cNvSpPr>
          <p:nvPr/>
        </p:nvSpPr>
        <p:spPr bwMode="white">
          <a:xfrm>
            <a:off x="1482205" y="4477544"/>
            <a:ext cx="2481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54" name="Rectangle 147"/>
          <p:cNvSpPr>
            <a:spLocks noChangeArrowheads="1"/>
          </p:cNvSpPr>
          <p:nvPr/>
        </p:nvSpPr>
        <p:spPr bwMode="white">
          <a:xfrm>
            <a:off x="4920730" y="4477544"/>
            <a:ext cx="2481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55" name="Rectangle 148"/>
          <p:cNvSpPr>
            <a:spLocks noChangeArrowheads="1"/>
          </p:cNvSpPr>
          <p:nvPr/>
        </p:nvSpPr>
        <p:spPr bwMode="black">
          <a:xfrm>
            <a:off x="1204392" y="4898231"/>
            <a:ext cx="30543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0">
                <a:latin typeface="Calibri" pitchFamily="34" charset="0"/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6" name="Rectangle 149"/>
          <p:cNvSpPr>
            <a:spLocks noChangeArrowheads="1"/>
          </p:cNvSpPr>
          <p:nvPr/>
        </p:nvSpPr>
        <p:spPr bwMode="black">
          <a:xfrm>
            <a:off x="4633392" y="4898231"/>
            <a:ext cx="30543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0">
                <a:latin typeface="Calibri" pitchFamily="34" charset="0"/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7" name="Text Box 150"/>
          <p:cNvSpPr txBox="1">
            <a:spLocks noChangeArrowheads="1"/>
          </p:cNvSpPr>
          <p:nvPr/>
        </p:nvSpPr>
        <p:spPr bwMode="white">
          <a:xfrm>
            <a:off x="3598342" y="3298031"/>
            <a:ext cx="17192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58" name="Text Box 151"/>
          <p:cNvSpPr txBox="1">
            <a:spLocks noChangeArrowheads="1"/>
          </p:cNvSpPr>
          <p:nvPr/>
        </p:nvSpPr>
        <p:spPr bwMode="white">
          <a:xfrm>
            <a:off x="5787505" y="3045619"/>
            <a:ext cx="1719262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ea typeface="宋体" charset="-122"/>
                <a:cs typeface="Arial" charset="0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18635</TotalTime>
  <Words>98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793</cp:revision>
  <dcterms:created xsi:type="dcterms:W3CDTF">2009-02-11T05:37:22Z</dcterms:created>
  <dcterms:modified xsi:type="dcterms:W3CDTF">2012-08-07T06:12:18Z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