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AutoShape 3"/>
          <p:cNvSpPr>
            <a:spLocks noChangeArrowheads="1"/>
          </p:cNvSpPr>
          <p:nvPr/>
        </p:nvSpPr>
        <p:spPr bwMode="gray">
          <a:xfrm flipV="1">
            <a:off x="4265613" y="5001097"/>
            <a:ext cx="2033587" cy="446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CC">
                  <a:gamma/>
                  <a:tint val="0"/>
                  <a:invGamma/>
                </a:srgbClr>
              </a:gs>
              <a:gs pos="100000">
                <a:srgbClr val="3366CC">
                  <a:alpha val="39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AutoShape 4"/>
          <p:cNvSpPr>
            <a:spLocks noChangeArrowheads="1"/>
          </p:cNvSpPr>
          <p:nvPr/>
        </p:nvSpPr>
        <p:spPr bwMode="gray">
          <a:xfrm flipV="1">
            <a:off x="6305550" y="5001097"/>
            <a:ext cx="1147763" cy="446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49CB0">
                  <a:gamma/>
                  <a:tint val="0"/>
                  <a:invGamma/>
                </a:srgbClr>
              </a:gs>
              <a:gs pos="100000">
                <a:srgbClr val="749CB0">
                  <a:alpha val="39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AutoShape 5"/>
          <p:cNvSpPr>
            <a:spLocks noChangeArrowheads="1"/>
          </p:cNvSpPr>
          <p:nvPr/>
        </p:nvSpPr>
        <p:spPr bwMode="gray">
          <a:xfrm flipV="1">
            <a:off x="7458075" y="5001097"/>
            <a:ext cx="1147763" cy="446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49CB0">
                  <a:gamma/>
                  <a:tint val="0"/>
                  <a:invGamma/>
                </a:srgbClr>
              </a:gs>
              <a:gs pos="100000">
                <a:srgbClr val="749CB0">
                  <a:alpha val="39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AutoShape 6"/>
          <p:cNvSpPr>
            <a:spLocks noChangeArrowheads="1"/>
          </p:cNvSpPr>
          <p:nvPr/>
        </p:nvSpPr>
        <p:spPr bwMode="gray">
          <a:xfrm flipV="1">
            <a:off x="581025" y="4610572"/>
            <a:ext cx="2828925" cy="446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3F3F3"/>
              </a:gs>
              <a:gs pos="100000">
                <a:srgbClr val="FF6161">
                  <a:alpha val="41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AutoShape 7"/>
          <p:cNvSpPr>
            <a:spLocks noChangeArrowheads="1"/>
          </p:cNvSpPr>
          <p:nvPr/>
        </p:nvSpPr>
        <p:spPr bwMode="gray">
          <a:xfrm flipV="1">
            <a:off x="3411538" y="4610572"/>
            <a:ext cx="849312" cy="446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3F3F3"/>
              </a:gs>
              <a:gs pos="100000">
                <a:srgbClr val="A8D02A">
                  <a:alpha val="39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Rectangle 8"/>
          <p:cNvSpPr>
            <a:spLocks noChangeArrowheads="1"/>
          </p:cNvSpPr>
          <p:nvPr/>
        </p:nvSpPr>
        <p:spPr bwMode="gray">
          <a:xfrm flipH="1">
            <a:off x="4283075" y="2251547"/>
            <a:ext cx="4327525" cy="431800"/>
          </a:xfrm>
          <a:prstGeom prst="rect">
            <a:avLst/>
          </a:prstGeom>
          <a:solidFill>
            <a:srgbClr val="644D6F"/>
          </a:solidFill>
          <a:ln>
            <a:noFill/>
          </a:ln>
          <a:effectLst/>
          <a:scene3d>
            <a:camera prst="legacyObliqueFront"/>
            <a:lightRig rig="legacyNormal3" dir="r"/>
          </a:scene3d>
          <a:sp3d extrusionH="430200" prstMaterial="legacyPlastic">
            <a:bevelT w="13500" h="13500" prst="angle"/>
            <a:bevelB w="13500" h="13500" prst="angle"/>
            <a:extrusionClr>
              <a:srgbClr val="644D6F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Rectangle 9"/>
          <p:cNvSpPr>
            <a:spLocks noChangeArrowheads="1"/>
          </p:cNvSpPr>
          <p:nvPr/>
        </p:nvSpPr>
        <p:spPr bwMode="gray">
          <a:xfrm>
            <a:off x="4265613" y="3092922"/>
            <a:ext cx="2033587" cy="350837"/>
          </a:xfrm>
          <a:prstGeom prst="rect">
            <a:avLst/>
          </a:prstGeom>
          <a:solidFill>
            <a:srgbClr val="5CB1FE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5CB1FE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Rectangle 10"/>
          <p:cNvSpPr>
            <a:spLocks noChangeArrowheads="1"/>
          </p:cNvSpPr>
          <p:nvPr/>
        </p:nvSpPr>
        <p:spPr bwMode="gray">
          <a:xfrm>
            <a:off x="6305550" y="3092922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Rectangle 11"/>
          <p:cNvSpPr>
            <a:spLocks noChangeArrowheads="1"/>
          </p:cNvSpPr>
          <p:nvPr/>
        </p:nvSpPr>
        <p:spPr bwMode="gray">
          <a:xfrm>
            <a:off x="7458075" y="3092922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Rectangle 12"/>
          <p:cNvSpPr>
            <a:spLocks noChangeArrowheads="1"/>
          </p:cNvSpPr>
          <p:nvPr/>
        </p:nvSpPr>
        <p:spPr bwMode="gray">
          <a:xfrm>
            <a:off x="4265613" y="3483447"/>
            <a:ext cx="2033587" cy="350837"/>
          </a:xfrm>
          <a:prstGeom prst="rect">
            <a:avLst/>
          </a:prstGeom>
          <a:solidFill>
            <a:srgbClr val="5CB1FE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5CB1FE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Rectangle 13"/>
          <p:cNvSpPr>
            <a:spLocks noChangeArrowheads="1"/>
          </p:cNvSpPr>
          <p:nvPr/>
        </p:nvSpPr>
        <p:spPr bwMode="gray">
          <a:xfrm>
            <a:off x="6305550" y="3483447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Rectangle 14"/>
          <p:cNvSpPr>
            <a:spLocks noChangeArrowheads="1"/>
          </p:cNvSpPr>
          <p:nvPr/>
        </p:nvSpPr>
        <p:spPr bwMode="gray">
          <a:xfrm>
            <a:off x="7458075" y="3483447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Rectangle 15"/>
          <p:cNvSpPr>
            <a:spLocks noChangeArrowheads="1"/>
          </p:cNvSpPr>
          <p:nvPr/>
        </p:nvSpPr>
        <p:spPr bwMode="gray">
          <a:xfrm>
            <a:off x="4265613" y="3873972"/>
            <a:ext cx="2033587" cy="350837"/>
          </a:xfrm>
          <a:prstGeom prst="rect">
            <a:avLst/>
          </a:prstGeom>
          <a:solidFill>
            <a:srgbClr val="5CB1FE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5CB1FE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Rectangle 16"/>
          <p:cNvSpPr>
            <a:spLocks noChangeArrowheads="1"/>
          </p:cNvSpPr>
          <p:nvPr/>
        </p:nvSpPr>
        <p:spPr bwMode="gray">
          <a:xfrm>
            <a:off x="6305550" y="3873972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Rectangle 17"/>
          <p:cNvSpPr>
            <a:spLocks noChangeArrowheads="1"/>
          </p:cNvSpPr>
          <p:nvPr/>
        </p:nvSpPr>
        <p:spPr bwMode="gray">
          <a:xfrm>
            <a:off x="7458075" y="3873972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Rectangle 18"/>
          <p:cNvSpPr>
            <a:spLocks noChangeArrowheads="1"/>
          </p:cNvSpPr>
          <p:nvPr/>
        </p:nvSpPr>
        <p:spPr bwMode="gray">
          <a:xfrm>
            <a:off x="4265613" y="4264497"/>
            <a:ext cx="2033587" cy="350837"/>
          </a:xfrm>
          <a:prstGeom prst="rect">
            <a:avLst/>
          </a:prstGeom>
          <a:solidFill>
            <a:srgbClr val="5CB1FE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5CB1FE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Rectangle 19"/>
          <p:cNvSpPr>
            <a:spLocks noChangeArrowheads="1"/>
          </p:cNvSpPr>
          <p:nvPr/>
        </p:nvSpPr>
        <p:spPr bwMode="gray">
          <a:xfrm>
            <a:off x="6305550" y="4264497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Rectangle 20"/>
          <p:cNvSpPr>
            <a:spLocks noChangeArrowheads="1"/>
          </p:cNvSpPr>
          <p:nvPr/>
        </p:nvSpPr>
        <p:spPr bwMode="gray">
          <a:xfrm>
            <a:off x="7458075" y="4264497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Rectangle 21"/>
          <p:cNvSpPr>
            <a:spLocks noChangeArrowheads="1"/>
          </p:cNvSpPr>
          <p:nvPr/>
        </p:nvSpPr>
        <p:spPr bwMode="gray">
          <a:xfrm>
            <a:off x="4265613" y="4655022"/>
            <a:ext cx="2033587" cy="350837"/>
          </a:xfrm>
          <a:prstGeom prst="rect">
            <a:avLst/>
          </a:prstGeom>
          <a:solidFill>
            <a:srgbClr val="5CB1FE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5CB1FE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Rectangle 22"/>
          <p:cNvSpPr>
            <a:spLocks noChangeArrowheads="1"/>
          </p:cNvSpPr>
          <p:nvPr/>
        </p:nvSpPr>
        <p:spPr bwMode="gray">
          <a:xfrm>
            <a:off x="6305550" y="4655022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Rectangle 23"/>
          <p:cNvSpPr>
            <a:spLocks noChangeArrowheads="1"/>
          </p:cNvSpPr>
          <p:nvPr/>
        </p:nvSpPr>
        <p:spPr bwMode="gray">
          <a:xfrm>
            <a:off x="7458075" y="4655022"/>
            <a:ext cx="1147763" cy="350837"/>
          </a:xfrm>
          <a:prstGeom prst="rect">
            <a:avLst/>
          </a:prstGeom>
          <a:solidFill>
            <a:srgbClr val="9098B2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9098B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Text Box 24"/>
          <p:cNvSpPr txBox="1">
            <a:spLocks noChangeArrowheads="1"/>
          </p:cNvSpPr>
          <p:nvPr/>
        </p:nvSpPr>
        <p:spPr bwMode="gray">
          <a:xfrm>
            <a:off x="6557963" y="312467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50%</a:t>
            </a:r>
          </a:p>
        </p:txBody>
      </p:sp>
      <p:sp>
        <p:nvSpPr>
          <p:cNvPr id="92" name="Text Box 25"/>
          <p:cNvSpPr txBox="1">
            <a:spLocks noChangeArrowheads="1"/>
          </p:cNvSpPr>
          <p:nvPr/>
        </p:nvSpPr>
        <p:spPr bwMode="gray">
          <a:xfrm>
            <a:off x="4448175" y="3115147"/>
            <a:ext cx="161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93" name="Text Box 26"/>
          <p:cNvSpPr txBox="1">
            <a:spLocks noChangeArrowheads="1"/>
          </p:cNvSpPr>
          <p:nvPr/>
        </p:nvSpPr>
        <p:spPr bwMode="gray">
          <a:xfrm>
            <a:off x="4448175" y="3521547"/>
            <a:ext cx="161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00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94" name="Text Box 27"/>
          <p:cNvSpPr txBox="1">
            <a:spLocks noChangeArrowheads="1"/>
          </p:cNvSpPr>
          <p:nvPr/>
        </p:nvSpPr>
        <p:spPr bwMode="gray">
          <a:xfrm>
            <a:off x="4448175" y="3902547"/>
            <a:ext cx="161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95" name="Text Box 28"/>
          <p:cNvSpPr txBox="1">
            <a:spLocks noChangeArrowheads="1"/>
          </p:cNvSpPr>
          <p:nvPr/>
        </p:nvSpPr>
        <p:spPr bwMode="gray">
          <a:xfrm>
            <a:off x="4448175" y="4293072"/>
            <a:ext cx="161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96" name="Text Box 29"/>
          <p:cNvSpPr txBox="1">
            <a:spLocks noChangeArrowheads="1"/>
          </p:cNvSpPr>
          <p:nvPr/>
        </p:nvSpPr>
        <p:spPr bwMode="gray">
          <a:xfrm>
            <a:off x="4448175" y="4674072"/>
            <a:ext cx="161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97" name="Text Box 30"/>
          <p:cNvSpPr txBox="1">
            <a:spLocks noChangeArrowheads="1"/>
          </p:cNvSpPr>
          <p:nvPr/>
        </p:nvSpPr>
        <p:spPr bwMode="gray">
          <a:xfrm>
            <a:off x="6432550" y="3527897"/>
            <a:ext cx="725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 b="1">
                <a:solidFill>
                  <a:srgbClr val="FFFF00"/>
                </a:solidFill>
                <a:ea typeface="宋体" charset="-122"/>
                <a:cs typeface="Arial" charset="0"/>
              </a:rPr>
              <a:t>100%</a:t>
            </a:r>
          </a:p>
        </p:txBody>
      </p:sp>
      <p:sp>
        <p:nvSpPr>
          <p:cNvPr id="98" name="Text Box 31"/>
          <p:cNvSpPr txBox="1">
            <a:spLocks noChangeArrowheads="1"/>
          </p:cNvSpPr>
          <p:nvPr/>
        </p:nvSpPr>
        <p:spPr bwMode="gray">
          <a:xfrm>
            <a:off x="6565900" y="390572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10%</a:t>
            </a:r>
          </a:p>
        </p:txBody>
      </p:sp>
      <p:sp>
        <p:nvSpPr>
          <p:cNvPr id="99" name="Text Box 32"/>
          <p:cNvSpPr txBox="1">
            <a:spLocks noChangeArrowheads="1"/>
          </p:cNvSpPr>
          <p:nvPr/>
        </p:nvSpPr>
        <p:spPr bwMode="gray">
          <a:xfrm>
            <a:off x="6565900" y="430259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60%</a:t>
            </a:r>
          </a:p>
        </p:txBody>
      </p:sp>
      <p:sp>
        <p:nvSpPr>
          <p:cNvPr id="100" name="Text Box 33"/>
          <p:cNvSpPr txBox="1">
            <a:spLocks noChangeArrowheads="1"/>
          </p:cNvSpPr>
          <p:nvPr/>
        </p:nvSpPr>
        <p:spPr bwMode="gray">
          <a:xfrm>
            <a:off x="6565900" y="469312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15%</a:t>
            </a:r>
          </a:p>
        </p:txBody>
      </p:sp>
      <p:sp>
        <p:nvSpPr>
          <p:cNvPr id="101" name="Text Box 34"/>
          <p:cNvSpPr txBox="1">
            <a:spLocks noChangeArrowheads="1"/>
          </p:cNvSpPr>
          <p:nvPr/>
        </p:nvSpPr>
        <p:spPr bwMode="gray">
          <a:xfrm>
            <a:off x="7734300" y="312467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30%</a:t>
            </a:r>
          </a:p>
        </p:txBody>
      </p:sp>
      <p:sp>
        <p:nvSpPr>
          <p:cNvPr id="102" name="Text Box 35"/>
          <p:cNvSpPr txBox="1">
            <a:spLocks noChangeArrowheads="1"/>
          </p:cNvSpPr>
          <p:nvPr/>
        </p:nvSpPr>
        <p:spPr bwMode="gray">
          <a:xfrm>
            <a:off x="7608888" y="3527897"/>
            <a:ext cx="725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 b="1">
                <a:solidFill>
                  <a:srgbClr val="FFFF00"/>
                </a:solidFill>
                <a:ea typeface="宋体" charset="-122"/>
                <a:cs typeface="Arial" charset="0"/>
              </a:rPr>
              <a:t>100%</a:t>
            </a:r>
          </a:p>
        </p:txBody>
      </p:sp>
      <p:sp>
        <p:nvSpPr>
          <p:cNvPr id="103" name="Text Box 36"/>
          <p:cNvSpPr txBox="1">
            <a:spLocks noChangeArrowheads="1"/>
          </p:cNvSpPr>
          <p:nvPr/>
        </p:nvSpPr>
        <p:spPr bwMode="gray">
          <a:xfrm>
            <a:off x="7742238" y="390572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25%</a:t>
            </a:r>
          </a:p>
        </p:txBody>
      </p:sp>
      <p:sp>
        <p:nvSpPr>
          <p:cNvPr id="104" name="Text Box 37"/>
          <p:cNvSpPr txBox="1">
            <a:spLocks noChangeArrowheads="1"/>
          </p:cNvSpPr>
          <p:nvPr/>
        </p:nvSpPr>
        <p:spPr bwMode="gray">
          <a:xfrm>
            <a:off x="7742238" y="430259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85%</a:t>
            </a:r>
          </a:p>
        </p:txBody>
      </p:sp>
      <p:sp>
        <p:nvSpPr>
          <p:cNvPr id="105" name="Text Box 38"/>
          <p:cNvSpPr txBox="1">
            <a:spLocks noChangeArrowheads="1"/>
          </p:cNvSpPr>
          <p:nvPr/>
        </p:nvSpPr>
        <p:spPr bwMode="gray">
          <a:xfrm>
            <a:off x="7742238" y="469312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30%</a:t>
            </a:r>
          </a:p>
        </p:txBody>
      </p:sp>
      <p:sp>
        <p:nvSpPr>
          <p:cNvPr id="106" name="Rectangle 39"/>
          <p:cNvSpPr>
            <a:spLocks noChangeArrowheads="1"/>
          </p:cNvSpPr>
          <p:nvPr/>
        </p:nvSpPr>
        <p:spPr bwMode="gray">
          <a:xfrm>
            <a:off x="4584700" y="2281709"/>
            <a:ext cx="3668713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  <a:cs typeface="Arial" charset="0"/>
              </a:rPr>
              <a:t>A title about content</a:t>
            </a:r>
          </a:p>
        </p:txBody>
      </p:sp>
      <p:sp>
        <p:nvSpPr>
          <p:cNvPr id="107" name="Rectangle 40"/>
          <p:cNvSpPr>
            <a:spLocks noChangeArrowheads="1"/>
          </p:cNvSpPr>
          <p:nvPr/>
        </p:nvSpPr>
        <p:spPr bwMode="gray">
          <a:xfrm flipH="1">
            <a:off x="590550" y="2254722"/>
            <a:ext cx="3673475" cy="431800"/>
          </a:xfrm>
          <a:prstGeom prst="rect">
            <a:avLst/>
          </a:prstGeom>
          <a:solidFill>
            <a:srgbClr val="FFC319"/>
          </a:solidFill>
          <a:ln>
            <a:noFill/>
          </a:ln>
          <a:effectLst/>
          <a:scene3d>
            <a:camera prst="legacyObliqueFront"/>
            <a:lightRig rig="legacyNormal3" dir="r"/>
          </a:scene3d>
          <a:sp3d extrusionH="430200" prstMaterial="legacyPlastic">
            <a:bevelT w="13500" h="13500" prst="angle"/>
            <a:bevelB w="13500" h="13500" prst="angle"/>
            <a:extrusionClr>
              <a:srgbClr val="FFC319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Rectangle 41"/>
          <p:cNvSpPr>
            <a:spLocks noChangeArrowheads="1"/>
          </p:cNvSpPr>
          <p:nvPr/>
        </p:nvSpPr>
        <p:spPr bwMode="gray">
          <a:xfrm>
            <a:off x="581025" y="2702397"/>
            <a:ext cx="2828925" cy="350837"/>
          </a:xfrm>
          <a:prstGeom prst="rect">
            <a:avLst/>
          </a:prstGeom>
          <a:solidFill>
            <a:srgbClr val="FF616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FF616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Rectangle 42"/>
          <p:cNvSpPr>
            <a:spLocks noChangeArrowheads="1"/>
          </p:cNvSpPr>
          <p:nvPr/>
        </p:nvSpPr>
        <p:spPr bwMode="gray">
          <a:xfrm>
            <a:off x="3411538" y="2702397"/>
            <a:ext cx="849312" cy="350837"/>
          </a:xfrm>
          <a:prstGeom prst="rect">
            <a:avLst/>
          </a:prstGeom>
          <a:solidFill>
            <a:srgbClr val="A8D02A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A8D02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Rectangle 43"/>
          <p:cNvSpPr>
            <a:spLocks noChangeArrowheads="1"/>
          </p:cNvSpPr>
          <p:nvPr/>
        </p:nvSpPr>
        <p:spPr bwMode="gray">
          <a:xfrm>
            <a:off x="581025" y="3092922"/>
            <a:ext cx="2828925" cy="350837"/>
          </a:xfrm>
          <a:prstGeom prst="rect">
            <a:avLst/>
          </a:prstGeom>
          <a:solidFill>
            <a:srgbClr val="FF616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FF616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Rectangle 44"/>
          <p:cNvSpPr>
            <a:spLocks noChangeArrowheads="1"/>
          </p:cNvSpPr>
          <p:nvPr/>
        </p:nvSpPr>
        <p:spPr bwMode="gray">
          <a:xfrm>
            <a:off x="3411538" y="3092922"/>
            <a:ext cx="849312" cy="350837"/>
          </a:xfrm>
          <a:prstGeom prst="rect">
            <a:avLst/>
          </a:prstGeom>
          <a:solidFill>
            <a:srgbClr val="A8D02A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A8D02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Rectangle 45"/>
          <p:cNvSpPr>
            <a:spLocks noChangeArrowheads="1"/>
          </p:cNvSpPr>
          <p:nvPr/>
        </p:nvSpPr>
        <p:spPr bwMode="gray">
          <a:xfrm>
            <a:off x="581025" y="3483447"/>
            <a:ext cx="2828925" cy="350837"/>
          </a:xfrm>
          <a:prstGeom prst="rect">
            <a:avLst/>
          </a:prstGeom>
          <a:solidFill>
            <a:srgbClr val="FF616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FF616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Rectangle 46"/>
          <p:cNvSpPr>
            <a:spLocks noChangeArrowheads="1"/>
          </p:cNvSpPr>
          <p:nvPr/>
        </p:nvSpPr>
        <p:spPr bwMode="gray">
          <a:xfrm>
            <a:off x="3411538" y="3483447"/>
            <a:ext cx="849312" cy="350837"/>
          </a:xfrm>
          <a:prstGeom prst="rect">
            <a:avLst/>
          </a:prstGeom>
          <a:solidFill>
            <a:srgbClr val="A8D02A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A8D02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Rectangle 47"/>
          <p:cNvSpPr>
            <a:spLocks noChangeArrowheads="1"/>
          </p:cNvSpPr>
          <p:nvPr/>
        </p:nvSpPr>
        <p:spPr bwMode="gray">
          <a:xfrm>
            <a:off x="581025" y="3873972"/>
            <a:ext cx="2828925" cy="350837"/>
          </a:xfrm>
          <a:prstGeom prst="rect">
            <a:avLst/>
          </a:prstGeom>
          <a:solidFill>
            <a:srgbClr val="FF616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FF616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Rectangle 48"/>
          <p:cNvSpPr>
            <a:spLocks noChangeArrowheads="1"/>
          </p:cNvSpPr>
          <p:nvPr/>
        </p:nvSpPr>
        <p:spPr bwMode="gray">
          <a:xfrm>
            <a:off x="3411538" y="3873972"/>
            <a:ext cx="849312" cy="350837"/>
          </a:xfrm>
          <a:prstGeom prst="rect">
            <a:avLst/>
          </a:prstGeom>
          <a:solidFill>
            <a:srgbClr val="A8D02A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A8D02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" name="Rectangle 49"/>
          <p:cNvSpPr>
            <a:spLocks noChangeArrowheads="1"/>
          </p:cNvSpPr>
          <p:nvPr/>
        </p:nvSpPr>
        <p:spPr bwMode="gray">
          <a:xfrm>
            <a:off x="581025" y="4264497"/>
            <a:ext cx="2828925" cy="350837"/>
          </a:xfrm>
          <a:prstGeom prst="rect">
            <a:avLst/>
          </a:prstGeom>
          <a:solidFill>
            <a:srgbClr val="FF616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FF616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Rectangle 50"/>
          <p:cNvSpPr>
            <a:spLocks noChangeArrowheads="1"/>
          </p:cNvSpPr>
          <p:nvPr/>
        </p:nvSpPr>
        <p:spPr bwMode="gray">
          <a:xfrm>
            <a:off x="3411538" y="4264497"/>
            <a:ext cx="849312" cy="350837"/>
          </a:xfrm>
          <a:prstGeom prst="rect">
            <a:avLst/>
          </a:prstGeom>
          <a:solidFill>
            <a:srgbClr val="A8D02A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A8D02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Text Box 51"/>
          <p:cNvSpPr txBox="1">
            <a:spLocks noChangeArrowheads="1"/>
          </p:cNvSpPr>
          <p:nvPr/>
        </p:nvSpPr>
        <p:spPr bwMode="gray">
          <a:xfrm>
            <a:off x="688975" y="2734147"/>
            <a:ext cx="2587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119" name="Text Box 52"/>
          <p:cNvSpPr txBox="1">
            <a:spLocks noChangeArrowheads="1"/>
          </p:cNvSpPr>
          <p:nvPr/>
        </p:nvSpPr>
        <p:spPr bwMode="gray">
          <a:xfrm>
            <a:off x="688975" y="3140547"/>
            <a:ext cx="2587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F00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120" name="Text Box 53"/>
          <p:cNvSpPr txBox="1">
            <a:spLocks noChangeArrowheads="1"/>
          </p:cNvSpPr>
          <p:nvPr/>
        </p:nvSpPr>
        <p:spPr bwMode="gray">
          <a:xfrm>
            <a:off x="688975" y="3521547"/>
            <a:ext cx="2587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121" name="Text Box 54"/>
          <p:cNvSpPr txBox="1">
            <a:spLocks noChangeArrowheads="1"/>
          </p:cNvSpPr>
          <p:nvPr/>
        </p:nvSpPr>
        <p:spPr bwMode="gray">
          <a:xfrm>
            <a:off x="688975" y="3912072"/>
            <a:ext cx="2587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122" name="Text Box 55"/>
          <p:cNvSpPr txBox="1">
            <a:spLocks noChangeArrowheads="1"/>
          </p:cNvSpPr>
          <p:nvPr/>
        </p:nvSpPr>
        <p:spPr bwMode="gray">
          <a:xfrm>
            <a:off x="688975" y="4293072"/>
            <a:ext cx="2587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Click to add Text</a:t>
            </a:r>
          </a:p>
        </p:txBody>
      </p:sp>
      <p:sp>
        <p:nvSpPr>
          <p:cNvPr id="123" name="Text Box 56"/>
          <p:cNvSpPr txBox="1">
            <a:spLocks noChangeArrowheads="1"/>
          </p:cNvSpPr>
          <p:nvPr/>
        </p:nvSpPr>
        <p:spPr bwMode="gray">
          <a:xfrm>
            <a:off x="3573463" y="273414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  <a:cs typeface="Arial" charset="0"/>
              </a:rPr>
              <a:t>30%</a:t>
            </a:r>
          </a:p>
        </p:txBody>
      </p:sp>
      <p:sp>
        <p:nvSpPr>
          <p:cNvPr id="124" name="Text Box 57"/>
          <p:cNvSpPr txBox="1">
            <a:spLocks noChangeArrowheads="1"/>
          </p:cNvSpPr>
          <p:nvPr/>
        </p:nvSpPr>
        <p:spPr bwMode="gray">
          <a:xfrm>
            <a:off x="3448050" y="3137372"/>
            <a:ext cx="725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400" b="1">
                <a:solidFill>
                  <a:srgbClr val="FFFF99"/>
                </a:solidFill>
                <a:ea typeface="宋体" charset="-122"/>
                <a:cs typeface="Arial" charset="0"/>
              </a:rPr>
              <a:t>100%</a:t>
            </a:r>
          </a:p>
        </p:txBody>
      </p:sp>
      <p:sp>
        <p:nvSpPr>
          <p:cNvPr id="125" name="Text Box 58"/>
          <p:cNvSpPr txBox="1">
            <a:spLocks noChangeArrowheads="1"/>
          </p:cNvSpPr>
          <p:nvPr/>
        </p:nvSpPr>
        <p:spPr bwMode="gray">
          <a:xfrm>
            <a:off x="3581400" y="351519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  <a:cs typeface="Arial" charset="0"/>
              </a:rPr>
              <a:t>25%</a:t>
            </a:r>
          </a:p>
        </p:txBody>
      </p:sp>
      <p:sp>
        <p:nvSpPr>
          <p:cNvPr id="126" name="Text Box 59"/>
          <p:cNvSpPr txBox="1">
            <a:spLocks noChangeArrowheads="1"/>
          </p:cNvSpPr>
          <p:nvPr/>
        </p:nvSpPr>
        <p:spPr bwMode="gray">
          <a:xfrm>
            <a:off x="3581400" y="3912072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  <a:cs typeface="Arial" charset="0"/>
              </a:rPr>
              <a:t>85%</a:t>
            </a:r>
          </a:p>
        </p:txBody>
      </p:sp>
      <p:sp>
        <p:nvSpPr>
          <p:cNvPr id="127" name="Text Box 60"/>
          <p:cNvSpPr txBox="1">
            <a:spLocks noChangeArrowheads="1"/>
          </p:cNvSpPr>
          <p:nvPr/>
        </p:nvSpPr>
        <p:spPr bwMode="gray">
          <a:xfrm>
            <a:off x="3581400" y="430259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  <a:cs typeface="Arial" charset="0"/>
              </a:rPr>
              <a:t>30%</a:t>
            </a:r>
          </a:p>
        </p:txBody>
      </p:sp>
      <p:sp>
        <p:nvSpPr>
          <p:cNvPr id="128" name="Rectangle 61"/>
          <p:cNvSpPr>
            <a:spLocks noChangeArrowheads="1"/>
          </p:cNvSpPr>
          <p:nvPr/>
        </p:nvSpPr>
        <p:spPr bwMode="gray">
          <a:xfrm>
            <a:off x="836613" y="2284884"/>
            <a:ext cx="3162300" cy="3667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  <a:cs typeface="Arial" charset="0"/>
              </a:rPr>
              <a:t>A title about content</a:t>
            </a:r>
          </a:p>
        </p:txBody>
      </p:sp>
      <p:sp>
        <p:nvSpPr>
          <p:cNvPr id="129" name="Text Box 62"/>
          <p:cNvSpPr txBox="1">
            <a:spLocks noChangeArrowheads="1"/>
          </p:cNvSpPr>
          <p:nvPr/>
        </p:nvSpPr>
        <p:spPr bwMode="gray">
          <a:xfrm>
            <a:off x="596900" y="1484784"/>
            <a:ext cx="7500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30" name="Rectangle 63"/>
          <p:cNvSpPr>
            <a:spLocks noChangeArrowheads="1"/>
          </p:cNvSpPr>
          <p:nvPr/>
        </p:nvSpPr>
        <p:spPr bwMode="gray">
          <a:xfrm>
            <a:off x="4265613" y="2702397"/>
            <a:ext cx="2033587" cy="350837"/>
          </a:xfrm>
          <a:prstGeom prst="rect">
            <a:avLst/>
          </a:prstGeom>
          <a:solidFill>
            <a:srgbClr val="003366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0033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Rectangle 64"/>
          <p:cNvSpPr>
            <a:spLocks noChangeArrowheads="1"/>
          </p:cNvSpPr>
          <p:nvPr/>
        </p:nvSpPr>
        <p:spPr bwMode="gray">
          <a:xfrm>
            <a:off x="6305550" y="2702397"/>
            <a:ext cx="1147763" cy="350837"/>
          </a:xfrm>
          <a:prstGeom prst="rect">
            <a:avLst/>
          </a:prstGeom>
          <a:solidFill>
            <a:srgbClr val="003366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0033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Rectangle 65"/>
          <p:cNvSpPr>
            <a:spLocks noChangeArrowheads="1"/>
          </p:cNvSpPr>
          <p:nvPr/>
        </p:nvSpPr>
        <p:spPr bwMode="gray">
          <a:xfrm>
            <a:off x="7458075" y="2702397"/>
            <a:ext cx="1147763" cy="350837"/>
          </a:xfrm>
          <a:prstGeom prst="rect">
            <a:avLst/>
          </a:prstGeom>
          <a:solidFill>
            <a:srgbClr val="003366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1299999" lon="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rgbClr val="0033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Text Box 66"/>
          <p:cNvSpPr txBox="1">
            <a:spLocks noChangeArrowheads="1"/>
          </p:cNvSpPr>
          <p:nvPr/>
        </p:nvSpPr>
        <p:spPr bwMode="gray">
          <a:xfrm>
            <a:off x="4448175" y="2730972"/>
            <a:ext cx="161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Title in here </a:t>
            </a:r>
          </a:p>
        </p:txBody>
      </p:sp>
      <p:sp>
        <p:nvSpPr>
          <p:cNvPr id="134" name="Text Box 67"/>
          <p:cNvSpPr txBox="1">
            <a:spLocks noChangeArrowheads="1"/>
          </p:cNvSpPr>
          <p:nvPr/>
        </p:nvSpPr>
        <p:spPr bwMode="gray">
          <a:xfrm>
            <a:off x="6565900" y="273414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Title</a:t>
            </a:r>
          </a:p>
        </p:txBody>
      </p:sp>
      <p:sp>
        <p:nvSpPr>
          <p:cNvPr id="135" name="Text Box 68"/>
          <p:cNvSpPr txBox="1">
            <a:spLocks noChangeArrowheads="1"/>
          </p:cNvSpPr>
          <p:nvPr/>
        </p:nvSpPr>
        <p:spPr bwMode="gray">
          <a:xfrm>
            <a:off x="7742238" y="2734147"/>
            <a:ext cx="600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18633</TotalTime>
  <Words>98</Words>
  <Application>Microsoft Office PowerPoint</Application>
  <PresentationFormat>全屏显示(4:3)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790</cp:revision>
  <dcterms:created xsi:type="dcterms:W3CDTF">2009-02-11T05:37:22Z</dcterms:created>
  <dcterms:modified xsi:type="dcterms:W3CDTF">2012-08-07T05:30:40Z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