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handoutMasterIdLst>
    <p:handoutMasterId r:id="rId4"/>
  </p:handoutMasterIdLst>
  <p:sldIdLst>
    <p:sldId id="305" r:id="rId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33"/>
    <a:srgbClr val="FF6600"/>
    <a:srgbClr val="99FF66"/>
    <a:srgbClr val="990099"/>
    <a:srgbClr val="FFCC66"/>
    <a:srgbClr val="FF9900"/>
    <a:srgbClr val="FFFFFF"/>
    <a:srgbClr val="FFCC00"/>
    <a:srgbClr val="002060"/>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70" autoAdjust="0"/>
    <p:restoredTop sz="94660"/>
  </p:normalViewPr>
  <p:slideViewPr>
    <p:cSldViewPr>
      <p:cViewPr>
        <p:scale>
          <a:sx n="80" d="100"/>
          <a:sy n="80" d="100"/>
        </p:scale>
        <p:origin x="-1296" y="-96"/>
      </p:cViewPr>
      <p:guideLst>
        <p:guide orient="horz" pos="2160"/>
        <p:guide pos="2880"/>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81" d="100"/>
          <a:sy n="81" d="100"/>
        </p:scale>
        <p:origin x="-32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E1A7895-9E8F-4C50-B5E8-7345F3E6B0B6}" type="datetimeFigureOut">
              <a:rPr lang="zh-CN" altLang="en-US"/>
              <a:pPr>
                <a:defRPr/>
              </a:pPr>
              <a:t>2012/8/9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41C19984-4B2A-48B4-B869-87DEC631B6E0}" type="slidenum">
              <a:rPr lang="zh-CN" altLang="en-US"/>
              <a:pPr>
                <a:defRPr/>
              </a:pPr>
              <a:t>‹#›</a:t>
            </a:fld>
            <a:endParaRPr lang="zh-CN" altLang="en-US"/>
          </a:p>
        </p:txBody>
      </p:sp>
    </p:spTree>
    <p:extLst>
      <p:ext uri="{BB962C8B-B14F-4D97-AF65-F5344CB8AC3E}">
        <p14:creationId xmlns:p14="http://schemas.microsoft.com/office/powerpoint/2010/main" val="1447293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ED0698-BD05-4639-9D81-B9F65B9CB3B9}" type="datetimeFigureOut">
              <a:rPr lang="zh-CN" altLang="en-US" smtClean="0"/>
              <a:pPr/>
              <a:t>2012/8/9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0DEE79-D6A9-404B-B2E7-14B1D3548937}" type="slidenum">
              <a:rPr lang="zh-CN" altLang="en-US" smtClean="0"/>
              <a:pPr/>
              <a:t>‹#›</a:t>
            </a:fld>
            <a:endParaRPr lang="zh-CN" altLang="en-US"/>
          </a:p>
        </p:txBody>
      </p:sp>
    </p:spTree>
    <p:extLst>
      <p:ext uri="{BB962C8B-B14F-4D97-AF65-F5344CB8AC3E}">
        <p14:creationId xmlns:p14="http://schemas.microsoft.com/office/powerpoint/2010/main" val="168644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矩形 5"/>
          <p:cNvSpPr/>
          <p:nvPr userDrawn="1"/>
        </p:nvSpPr>
        <p:spPr bwMode="auto">
          <a:xfrm>
            <a:off x="6637569" y="282134"/>
            <a:ext cx="2326919" cy="338554"/>
          </a:xfrm>
          <a:prstGeom prst="rect">
            <a:avLst/>
          </a:prstGeom>
          <a:noFill/>
        </p:spPr>
        <p:txBody>
          <a:bodyPr wrap="none">
            <a:spAutoFit/>
          </a:bodyPr>
          <a:lstStyle/>
          <a:p>
            <a:pPr algn="ctr">
              <a:defRPr/>
            </a:pPr>
            <a:r>
              <a:rPr lang="en-US" altLang="zh-CN" sz="1600" spc="300" dirty="0" smtClean="0">
                <a:solidFill>
                  <a:schemeClr val="bg1"/>
                </a:solidFill>
                <a:latin typeface="微软雅黑" pitchFamily="34" charset="-122"/>
                <a:ea typeface="微软雅黑" pitchFamily="34" charset="-122"/>
              </a:rPr>
              <a:t>WWW.1PPT.COM</a:t>
            </a:r>
            <a:endParaRPr lang="zh-CN" altLang="en-US" sz="1600" spc="300" dirty="0">
              <a:solidFill>
                <a:schemeClr val="bg1"/>
              </a:solidFill>
              <a:latin typeface="微软雅黑" pitchFamily="34" charset="-122"/>
              <a:ea typeface="微软雅黑" pitchFamily="34" charset="-122"/>
            </a:endParaRPr>
          </a:p>
        </p:txBody>
      </p:sp>
      <p:sp>
        <p:nvSpPr>
          <p:cNvPr id="8" name="矩形 7"/>
          <p:cNvSpPr/>
          <p:nvPr userDrawn="1"/>
        </p:nvSpPr>
        <p:spPr bwMode="auto">
          <a:xfrm>
            <a:off x="-10211" y="256936"/>
            <a:ext cx="5014514" cy="338554"/>
          </a:xfrm>
          <a:prstGeom prst="rect">
            <a:avLst/>
          </a:prstGeom>
          <a:noFill/>
        </p:spPr>
        <p:txBody>
          <a:bodyPr wrap="none">
            <a:spAutoFit/>
          </a:bodyPr>
          <a:lstStyle/>
          <a:p>
            <a:pPr algn="ctr">
              <a:defRPr/>
            </a:pPr>
            <a:r>
              <a:rPr lang="en-US" altLang="zh-CN" sz="1600" spc="300" dirty="0" smtClean="0">
                <a:solidFill>
                  <a:schemeClr val="bg1"/>
                </a:solidFill>
                <a:latin typeface="微软雅黑" pitchFamily="34" charset="-122"/>
                <a:ea typeface="微软雅黑" pitchFamily="34" charset="-122"/>
              </a:rPr>
              <a:t>『</a:t>
            </a:r>
            <a:r>
              <a:rPr lang="zh-CN" altLang="en-US" sz="1600" spc="300" dirty="0" smtClean="0">
                <a:solidFill>
                  <a:schemeClr val="bg1"/>
                </a:solidFill>
                <a:latin typeface="微软雅黑" pitchFamily="34" charset="-122"/>
                <a:ea typeface="微软雅黑" pitchFamily="34" charset="-122"/>
              </a:rPr>
              <a:t>第一</a:t>
            </a:r>
            <a:r>
              <a:rPr lang="en-US" altLang="zh-CN" sz="1600" spc="300" dirty="0" smtClean="0">
                <a:solidFill>
                  <a:schemeClr val="bg1"/>
                </a:solidFill>
                <a:latin typeface="微软雅黑" pitchFamily="34" charset="-122"/>
                <a:ea typeface="微软雅黑" pitchFamily="34" charset="-122"/>
              </a:rPr>
              <a:t>PPT</a:t>
            </a:r>
            <a:r>
              <a:rPr lang="en-US" altLang="zh-CN" sz="1600" spc="300" baseline="0" dirty="0" smtClean="0">
                <a:solidFill>
                  <a:schemeClr val="bg1"/>
                </a:solidFill>
                <a:latin typeface="微软雅黑" pitchFamily="34" charset="-122"/>
                <a:ea typeface="微软雅黑" pitchFamily="34" charset="-122"/>
              </a:rPr>
              <a:t>』— </a:t>
            </a:r>
            <a:r>
              <a:rPr lang="en-US" altLang="zh-CN" sz="1600" spc="300" dirty="0" smtClean="0">
                <a:solidFill>
                  <a:schemeClr val="bg1"/>
                </a:solidFill>
                <a:latin typeface="微软雅黑" pitchFamily="34" charset="-122"/>
                <a:ea typeface="微软雅黑" pitchFamily="34" charset="-122"/>
              </a:rPr>
              <a:t>PPT</a:t>
            </a:r>
            <a:r>
              <a:rPr lang="zh-CN" altLang="en-US" sz="1600" spc="300" dirty="0" smtClean="0">
                <a:solidFill>
                  <a:schemeClr val="bg1"/>
                </a:solidFill>
                <a:latin typeface="微软雅黑" pitchFamily="34" charset="-122"/>
                <a:ea typeface="微软雅黑" pitchFamily="34" charset="-122"/>
              </a:rPr>
              <a:t>模板</a:t>
            </a:r>
            <a:r>
              <a:rPr lang="en-US" altLang="zh-CN" sz="1600" spc="300" baseline="0" dirty="0" smtClean="0">
                <a:solidFill>
                  <a:schemeClr val="bg1"/>
                </a:solidFill>
                <a:latin typeface="微软雅黑" pitchFamily="34" charset="-122"/>
                <a:ea typeface="微软雅黑" pitchFamily="34" charset="-122"/>
              </a:rPr>
              <a:t> PPT</a:t>
            </a:r>
            <a:r>
              <a:rPr lang="zh-CN" altLang="en-US" sz="1600" spc="300" baseline="0" dirty="0" smtClean="0">
                <a:solidFill>
                  <a:schemeClr val="bg1"/>
                </a:solidFill>
                <a:latin typeface="微软雅黑" pitchFamily="34" charset="-122"/>
                <a:ea typeface="微软雅黑" pitchFamily="34" charset="-122"/>
              </a:rPr>
              <a:t>素材免费下载</a:t>
            </a:r>
            <a:endParaRPr lang="zh-CN" altLang="en-US" sz="1600" spc="3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7E97B707-22D4-4B06-9A8A-89EF284804D8}" type="datetimeFigureOut">
              <a:rPr lang="zh-CN" altLang="en-US"/>
              <a:pPr>
                <a:defRPr/>
              </a:pPr>
              <a:t>2012/8/9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53F49717-76DA-4DAA-9161-16E5D566D94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AutoShape 2"/>
          <p:cNvSpPr>
            <a:spLocks noChangeArrowheads="1"/>
          </p:cNvSpPr>
          <p:nvPr/>
        </p:nvSpPr>
        <p:spPr bwMode="auto">
          <a:xfrm>
            <a:off x="720725" y="2175793"/>
            <a:ext cx="5099050" cy="3125787"/>
          </a:xfrm>
          <a:prstGeom prst="roundRect">
            <a:avLst>
              <a:gd name="adj" fmla="val 2644"/>
            </a:avLst>
          </a:prstGeom>
          <a:gradFill rotWithShape="1">
            <a:gsLst>
              <a:gs pos="0">
                <a:srgbClr val="F3F3F3"/>
              </a:gs>
              <a:gs pos="100000">
                <a:srgbClr val="DDDDDD"/>
              </a:gs>
            </a:gsLst>
            <a:lin ang="5400000" scaled="1"/>
          </a:gradFill>
          <a:ln w="3175">
            <a:solidFill>
              <a:srgbClr val="969696">
                <a:alpha val="58823"/>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63525" marR="0" lvl="0" indent="-263525" defTabSz="914400" eaLnBrk="1" fontAlgn="auto" latinLnBrk="0" hangingPunct="1">
              <a:lnSpc>
                <a:spcPct val="100000"/>
              </a:lnSpc>
              <a:spcBef>
                <a:spcPts val="0"/>
              </a:spcBef>
              <a:spcAft>
                <a:spcPts val="0"/>
              </a:spcAft>
              <a:buClr>
                <a:srgbClr val="0095B8"/>
              </a:buClr>
              <a:buSzTx/>
              <a:buFont typeface="Wingdings" pitchFamily="2" charset="2"/>
              <a:buChar char="n"/>
              <a:tabLst/>
              <a:defRPr/>
            </a:pPr>
            <a:endParaRPr kumimoji="0" lang="zh-CN" altLang="zh-CN" sz="1600" b="0" i="0" u="none" strike="noStrike" kern="0" cap="none" spc="0" normalizeH="0" baseline="0" noProof="0" smtClean="0">
              <a:ln>
                <a:noFill/>
              </a:ln>
              <a:solidFill>
                <a:sysClr val="windowText" lastClr="000000"/>
              </a:solidFill>
              <a:effectLst/>
              <a:uLnTx/>
              <a:uFillTx/>
            </a:endParaRPr>
          </a:p>
          <a:p>
            <a:pPr marL="263525" marR="0" lvl="0" indent="-263525" defTabSz="914400" eaLnBrk="1" fontAlgn="auto" latinLnBrk="0" hangingPunct="1">
              <a:lnSpc>
                <a:spcPct val="100000"/>
              </a:lnSpc>
              <a:spcBef>
                <a:spcPts val="0"/>
              </a:spcBef>
              <a:spcAft>
                <a:spcPts val="0"/>
              </a:spcAft>
              <a:buClr>
                <a:srgbClr val="0095B8"/>
              </a:buClr>
              <a:buSzTx/>
              <a:buFont typeface="Wingdings" pitchFamily="2" charset="2"/>
              <a:buChar char="n"/>
              <a:tabLst/>
              <a:defRPr/>
            </a:pPr>
            <a:r>
              <a:rPr kumimoji="0" lang="zh-CN" altLang="en-US" sz="1400" b="0" i="0" u="none" strike="noStrike" kern="0" cap="none" spc="0" normalizeH="0" baseline="0" noProof="0" smtClean="0">
                <a:ln>
                  <a:noFill/>
                </a:ln>
                <a:solidFill>
                  <a:sysClr val="windowText" lastClr="000000"/>
                </a:solidFill>
                <a:effectLst/>
                <a:uLnTx/>
                <a:uFillTx/>
              </a:rPr>
              <a:t>单击添加段落文字单击添加段落文字单击添加段落文字单击添加段落文字。</a:t>
            </a:r>
          </a:p>
          <a:p>
            <a:pPr marL="263525" marR="0" lvl="0" indent="-263525" defTabSz="914400" eaLnBrk="1" fontAlgn="auto" latinLnBrk="0" hangingPunct="1">
              <a:lnSpc>
                <a:spcPct val="100000"/>
              </a:lnSpc>
              <a:spcBef>
                <a:spcPts val="0"/>
              </a:spcBef>
              <a:spcAft>
                <a:spcPts val="0"/>
              </a:spcAft>
              <a:buClr>
                <a:srgbClr val="0095B8"/>
              </a:buClr>
              <a:buSzTx/>
              <a:buFont typeface="Wingdings" pitchFamily="2" charset="2"/>
              <a:buChar char="n"/>
              <a:tabLst/>
              <a:defRPr/>
            </a:pPr>
            <a:endParaRPr kumimoji="0" lang="zh-CN" altLang="zh-CN" sz="1400" b="0" i="0" u="none" strike="noStrike" kern="0" cap="none" spc="0" normalizeH="0" baseline="0" noProof="0" smtClean="0">
              <a:ln>
                <a:noFill/>
              </a:ln>
              <a:solidFill>
                <a:sysClr val="windowText" lastClr="000000"/>
              </a:solidFill>
              <a:effectLst/>
              <a:uLnTx/>
              <a:uFillTx/>
            </a:endParaRPr>
          </a:p>
          <a:p>
            <a:pPr marL="263525" marR="0" lvl="0" indent="-263525" defTabSz="914400" eaLnBrk="1" fontAlgn="auto" latinLnBrk="0" hangingPunct="1">
              <a:lnSpc>
                <a:spcPct val="100000"/>
              </a:lnSpc>
              <a:spcBef>
                <a:spcPts val="0"/>
              </a:spcBef>
              <a:spcAft>
                <a:spcPts val="0"/>
              </a:spcAft>
              <a:buClr>
                <a:srgbClr val="0095B8"/>
              </a:buClr>
              <a:buSzTx/>
              <a:buFont typeface="Wingdings" pitchFamily="2" charset="2"/>
              <a:buChar char="n"/>
              <a:tabLst/>
              <a:defRPr/>
            </a:pPr>
            <a:r>
              <a:rPr kumimoji="0" lang="zh-CN" altLang="en-US" sz="1400" b="0" i="0" u="none" strike="noStrike" kern="0" cap="none" spc="0" normalizeH="0" baseline="0" noProof="0" smtClean="0">
                <a:ln>
                  <a:noFill/>
                </a:ln>
                <a:solidFill>
                  <a:sysClr val="windowText" lastClr="000000"/>
                </a:solidFill>
                <a:effectLst/>
                <a:uLnTx/>
                <a:uFillTx/>
              </a:rPr>
              <a:t>单击添加段落文字单击添加段落文字单击添加段落文字单击添加段落文字。</a:t>
            </a:r>
          </a:p>
        </p:txBody>
      </p:sp>
      <p:sp>
        <p:nvSpPr>
          <p:cNvPr id="21" name="Rectangle 3"/>
          <p:cNvSpPr txBox="1">
            <a:spLocks noChangeArrowheads="1"/>
          </p:cNvSpPr>
          <p:nvPr/>
        </p:nvSpPr>
        <p:spPr bwMode="auto">
          <a:xfrm>
            <a:off x="2843213" y="1124744"/>
            <a:ext cx="5832475"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a:solidFill>
                  <a:schemeClr val="tx1"/>
                </a:solidFill>
                <a:latin typeface="+mj-lt"/>
                <a:ea typeface="华文细黑" pitchFamily="2" charset="-122"/>
                <a:cs typeface="+mj-cs"/>
              </a:defRPr>
            </a:lvl1pPr>
            <a:lvl2pPr algn="r" rtl="0" eaLnBrk="0" fontAlgn="base" hangingPunct="0">
              <a:spcBef>
                <a:spcPct val="0"/>
              </a:spcBef>
              <a:spcAft>
                <a:spcPct val="0"/>
              </a:spcAft>
              <a:defRPr sz="2400">
                <a:solidFill>
                  <a:schemeClr val="tx1"/>
                </a:solidFill>
                <a:latin typeface="Arial" charset="0"/>
                <a:ea typeface="华文细黑" pitchFamily="2" charset="-122"/>
              </a:defRPr>
            </a:lvl2pPr>
            <a:lvl3pPr algn="r" rtl="0" eaLnBrk="0" fontAlgn="base" hangingPunct="0">
              <a:spcBef>
                <a:spcPct val="0"/>
              </a:spcBef>
              <a:spcAft>
                <a:spcPct val="0"/>
              </a:spcAft>
              <a:defRPr sz="2400">
                <a:solidFill>
                  <a:schemeClr val="tx1"/>
                </a:solidFill>
                <a:latin typeface="Arial" charset="0"/>
                <a:ea typeface="华文细黑" pitchFamily="2" charset="-122"/>
              </a:defRPr>
            </a:lvl3pPr>
            <a:lvl4pPr algn="r" rtl="0" eaLnBrk="0" fontAlgn="base" hangingPunct="0">
              <a:spcBef>
                <a:spcPct val="0"/>
              </a:spcBef>
              <a:spcAft>
                <a:spcPct val="0"/>
              </a:spcAft>
              <a:defRPr sz="2400">
                <a:solidFill>
                  <a:schemeClr val="tx1"/>
                </a:solidFill>
                <a:latin typeface="Arial" charset="0"/>
                <a:ea typeface="华文细黑" pitchFamily="2" charset="-122"/>
              </a:defRPr>
            </a:lvl4pPr>
            <a:lvl5pPr algn="r" rtl="0" eaLnBrk="0" fontAlgn="base" hangingPunct="0">
              <a:spcBef>
                <a:spcPct val="0"/>
              </a:spcBef>
              <a:spcAft>
                <a:spcPct val="0"/>
              </a:spcAft>
              <a:defRPr sz="2400">
                <a:solidFill>
                  <a:schemeClr val="tx1"/>
                </a:solidFill>
                <a:latin typeface="Arial" charset="0"/>
                <a:ea typeface="华文细黑" pitchFamily="2" charset="-122"/>
              </a:defRPr>
            </a:lvl5pPr>
            <a:lvl6pPr marL="457200" algn="l" rtl="0" eaLnBrk="1" fontAlgn="base" hangingPunct="1">
              <a:spcBef>
                <a:spcPct val="0"/>
              </a:spcBef>
              <a:spcAft>
                <a:spcPct val="0"/>
              </a:spcAft>
              <a:defRPr sz="2800">
                <a:solidFill>
                  <a:schemeClr val="bg1"/>
                </a:solidFill>
                <a:latin typeface="Arial" charset="0"/>
                <a:ea typeface="黑体" pitchFamily="2" charset="-122"/>
              </a:defRPr>
            </a:lvl6pPr>
            <a:lvl7pPr marL="914400" algn="l" rtl="0" eaLnBrk="1" fontAlgn="base" hangingPunct="1">
              <a:spcBef>
                <a:spcPct val="0"/>
              </a:spcBef>
              <a:spcAft>
                <a:spcPct val="0"/>
              </a:spcAft>
              <a:defRPr sz="2800">
                <a:solidFill>
                  <a:schemeClr val="bg1"/>
                </a:solidFill>
                <a:latin typeface="Arial" charset="0"/>
                <a:ea typeface="黑体" pitchFamily="2" charset="-122"/>
              </a:defRPr>
            </a:lvl7pPr>
            <a:lvl8pPr marL="1371600" algn="l" rtl="0" eaLnBrk="1" fontAlgn="base" hangingPunct="1">
              <a:spcBef>
                <a:spcPct val="0"/>
              </a:spcBef>
              <a:spcAft>
                <a:spcPct val="0"/>
              </a:spcAft>
              <a:defRPr sz="2800">
                <a:solidFill>
                  <a:schemeClr val="bg1"/>
                </a:solidFill>
                <a:latin typeface="Arial" charset="0"/>
                <a:ea typeface="黑体" pitchFamily="2" charset="-122"/>
              </a:defRPr>
            </a:lvl8pPr>
            <a:lvl9pPr marL="1828800" algn="l" rtl="0" eaLnBrk="1" fontAlgn="base" hangingPunct="1">
              <a:spcBef>
                <a:spcPct val="0"/>
              </a:spcBef>
              <a:spcAft>
                <a:spcPct val="0"/>
              </a:spcAft>
              <a:defRPr sz="2800">
                <a:solidFill>
                  <a:schemeClr val="bg1"/>
                </a:solidFill>
                <a:latin typeface="Arial" charset="0"/>
                <a:ea typeface="黑体"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2400" b="0" i="0" u="none" strike="noStrike" kern="0" cap="none" spc="0" normalizeH="0" baseline="0" noProof="0" dirty="0" smtClean="0">
                <a:ln>
                  <a:noFill/>
                </a:ln>
                <a:solidFill>
                  <a:srgbClr val="000000"/>
                </a:solidFill>
                <a:effectLst/>
                <a:uLnTx/>
                <a:uFillTx/>
                <a:latin typeface="Arial"/>
                <a:ea typeface="华文细黑" pitchFamily="2" charset="-122"/>
                <a:cs typeface="+mj-cs"/>
              </a:rPr>
              <a:t>单击此处添加标题</a:t>
            </a:r>
          </a:p>
        </p:txBody>
      </p:sp>
      <p:pic>
        <p:nvPicPr>
          <p:cNvPr id="22" name="Picture 4"/>
          <p:cNvPicPr>
            <a:picLocks noChangeAspect="1" noChangeArrowheads="1"/>
          </p:cNvPicPr>
          <p:nvPr/>
        </p:nvPicPr>
        <p:blipFill>
          <a:blip r:embed="rId2">
            <a:extLst>
              <a:ext uri="{28A0092B-C50C-407E-A947-70E740481C1C}">
                <a14:useLocalDpi xmlns:a14="http://schemas.microsoft.com/office/drawing/2010/main" val="0"/>
              </a:ext>
            </a:extLst>
          </a:blip>
          <a:srcRect b="44"/>
          <a:stretch>
            <a:fillRect/>
          </a:stretch>
        </p:blipFill>
        <p:spPr bwMode="auto">
          <a:xfrm>
            <a:off x="5461000" y="1655093"/>
            <a:ext cx="2884488" cy="4027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AutoShape 5"/>
          <p:cNvSpPr>
            <a:spLocks noChangeArrowheads="1"/>
          </p:cNvSpPr>
          <p:nvPr/>
        </p:nvSpPr>
        <p:spPr bwMode="auto">
          <a:xfrm>
            <a:off x="720725" y="5338093"/>
            <a:ext cx="5106988" cy="611187"/>
          </a:xfrm>
          <a:prstGeom prst="roundRect">
            <a:avLst>
              <a:gd name="adj" fmla="val 15065"/>
            </a:avLst>
          </a:prstGeom>
          <a:gradFill rotWithShape="1">
            <a:gsLst>
              <a:gs pos="0">
                <a:srgbClr val="777777">
                  <a:alpha val="9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a:solidFill>
            <a:schemeClr val="bg1">
              <a:lumMod val="75000"/>
            </a:schemeClr>
          </a:solidFill>
        </a:ln>
        <a:effectLst/>
        <a:scene3d>
          <a:camera prst="orthographicFront"/>
          <a:lightRig rig="flat" dir="t"/>
        </a:scene3d>
        <a:sp3d>
          <a:extrusionClr>
            <a:schemeClr val="bg1"/>
          </a:extrusionClr>
          <a:contourClr>
            <a:schemeClr val="bg1"/>
          </a:contourClr>
        </a:sp3d>
      </a:spPr>
      <a:bodyPr rtlCol="0" anchor="ctr"/>
      <a:lstStyle>
        <a:defPPr marL="0" algn="ctr" eaLnBrk="0" fontAlgn="ctr" hangingPunct="0">
          <a:spcBef>
            <a:spcPts val="0"/>
          </a:spcBef>
          <a:spcAft>
            <a:spcPts val="0"/>
          </a:spcAft>
          <a:buClr>
            <a:srgbClr val="FF0000"/>
          </a:buClr>
          <a:buSzPct val="70000"/>
          <a:tabLst>
            <a:tab pos="136525" algn="l"/>
          </a:tabLst>
          <a:defRPr sz="1400">
            <a:latin typeface="微软雅黑" pitchFamily="34" charset="-122"/>
            <a:ea typeface="微软雅黑" pitchFamily="34" charset="-122"/>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18231</TotalTime>
  <Words>38</Words>
  <Application>Microsoft Office PowerPoint</Application>
  <PresentationFormat>全屏显示(4:3)</PresentationFormat>
  <Paragraphs>5</Paragraphs>
  <Slides>1</Slides>
  <Notes>0</Notes>
  <HiddenSlides>0</HiddenSlides>
  <MMClips>0</MMClips>
  <ScaleCrop>false</ScaleCrop>
  <HeadingPairs>
    <vt:vector size="4" baseType="variant">
      <vt:variant>
        <vt:lpstr>主题</vt:lpstr>
      </vt:variant>
      <vt:variant>
        <vt:i4>1</vt:i4>
      </vt:variant>
      <vt:variant>
        <vt:lpstr>幻灯片标题</vt:lpstr>
      </vt:variant>
      <vt:variant>
        <vt:i4>1</vt:i4>
      </vt:variant>
    </vt:vector>
  </HeadingPairs>
  <TitlesOfParts>
    <vt:vector size="2" baseType="lpstr">
      <vt:lpstr>Office 主题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dc:title>
  <dc:creator>www.1ppt.com</dc:creator>
  <cp:keywords>第一PPT www.1ppt.com</cp:keywords>
  <cp:lastModifiedBy>jccook</cp:lastModifiedBy>
  <cp:revision>763</cp:revision>
  <dcterms:created xsi:type="dcterms:W3CDTF">2009-02-11T05:37:22Z</dcterms:created>
  <dcterms:modified xsi:type="dcterms:W3CDTF">2012-08-09T14:47:42Z</dcterms:modified>
  <cp:category>http://www.1ppt.com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锐普图表</vt:lpwstr>
  </property>
  <property fmtid="{D5CDD505-2E9C-101B-9397-08002B2CF9AE}" pid="3" name="SlideDescription">
    <vt:lpwstr/>
  </property>
</Properties>
</file>