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05"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6600"/>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2012/8/9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2012/8/9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2012/8/9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3"/>
          <p:cNvGrpSpPr>
            <a:grpSpLocks/>
          </p:cNvGrpSpPr>
          <p:nvPr/>
        </p:nvGrpSpPr>
        <p:grpSpPr bwMode="auto">
          <a:xfrm>
            <a:off x="827088" y="1628800"/>
            <a:ext cx="3703637" cy="3778250"/>
            <a:chOff x="0" y="0"/>
            <a:chExt cx="2333" cy="2380"/>
          </a:xfrm>
        </p:grpSpPr>
        <p:sp>
          <p:nvSpPr>
            <p:cNvPr id="15" name="AutoShape 4"/>
            <p:cNvSpPr>
              <a:spLocks noChangeArrowheads="1"/>
            </p:cNvSpPr>
            <p:nvPr/>
          </p:nvSpPr>
          <p:spPr bwMode="auto">
            <a:xfrm>
              <a:off x="0" y="0"/>
              <a:ext cx="2333" cy="2380"/>
            </a:xfrm>
            <a:prstGeom prst="roundRect">
              <a:avLst>
                <a:gd name="adj" fmla="val 5657"/>
              </a:avLst>
            </a:prstGeom>
            <a:blipFill dpi="0" rotWithShape="1">
              <a:blip r:embed="rId2"/>
              <a:srcRect/>
              <a:stretch>
                <a:fillRect/>
              </a:stretch>
            </a:blipFill>
            <a:ln w="3175">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smtClean="0">
                <a:ln>
                  <a:noFill/>
                </a:ln>
                <a:solidFill>
                  <a:sysClr val="windowText" lastClr="000000"/>
                </a:solidFill>
                <a:effectLst/>
                <a:uLnTx/>
                <a:uFillTx/>
                <a:latin typeface="华文细黑" pitchFamily="2" charset="-122"/>
                <a:ea typeface="华文细黑" pitchFamily="2" charset="-122"/>
              </a:endParaRPr>
            </a:p>
          </p:txBody>
        </p:sp>
        <p:sp>
          <p:nvSpPr>
            <p:cNvPr id="16" name="AutoShape 5"/>
            <p:cNvSpPr>
              <a:spLocks noChangeArrowheads="1"/>
            </p:cNvSpPr>
            <p:nvPr/>
          </p:nvSpPr>
          <p:spPr bwMode="auto">
            <a:xfrm>
              <a:off x="0" y="1289"/>
              <a:ext cx="2269" cy="1079"/>
            </a:xfrm>
            <a:prstGeom prst="roundRect">
              <a:avLst>
                <a:gd name="adj" fmla="val 5667"/>
              </a:avLst>
            </a:prstGeom>
            <a:gradFill rotWithShape="1">
              <a:gsLst>
                <a:gs pos="0">
                  <a:srgbClr val="FFFFFF">
                    <a:alpha val="0"/>
                  </a:srgbClr>
                </a:gs>
                <a:gs pos="100000">
                  <a:srgbClr val="808080">
                    <a:alpha val="29999"/>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ysClr val="windowText" lastClr="000000"/>
                </a:solidFill>
                <a:effectLst/>
                <a:uLnTx/>
                <a:uFillTx/>
                <a:latin typeface="华文细黑" pitchFamily="2" charset="-122"/>
                <a:ea typeface="华文细黑" pitchFamily="2" charset="-122"/>
              </a:endParaRPr>
            </a:p>
          </p:txBody>
        </p:sp>
      </p:grpSp>
      <p:grpSp>
        <p:nvGrpSpPr>
          <p:cNvPr id="17" name="Group 6"/>
          <p:cNvGrpSpPr>
            <a:grpSpLocks/>
          </p:cNvGrpSpPr>
          <p:nvPr/>
        </p:nvGrpSpPr>
        <p:grpSpPr bwMode="auto">
          <a:xfrm>
            <a:off x="4762500" y="1639912"/>
            <a:ext cx="3714750" cy="492125"/>
            <a:chOff x="0" y="0"/>
            <a:chExt cx="2340" cy="310"/>
          </a:xfrm>
        </p:grpSpPr>
        <p:sp>
          <p:nvSpPr>
            <p:cNvPr id="18" name="AutoShape 7"/>
            <p:cNvSpPr>
              <a:spLocks noChangeArrowheads="1"/>
            </p:cNvSpPr>
            <p:nvPr/>
          </p:nvSpPr>
          <p:spPr bwMode="auto">
            <a:xfrm>
              <a:off x="0" y="0"/>
              <a:ext cx="2340" cy="310"/>
            </a:xfrm>
            <a:prstGeom prst="roundRect">
              <a:avLst>
                <a:gd name="adj" fmla="val 13125"/>
              </a:avLst>
            </a:prstGeom>
            <a:solidFill>
              <a:srgbClr val="0095B8"/>
            </a:solidFill>
            <a:ln w="3175">
              <a:solidFill>
                <a:srgbClr val="1C1C1C">
                  <a:alpha val="58823"/>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b="1" i="0" u="none" strike="noStrike" kern="0" cap="none" spc="0" normalizeH="0" baseline="0" noProof="0" smtClean="0">
                  <a:ln>
                    <a:noFill/>
                  </a:ln>
                  <a:solidFill>
                    <a:srgbClr val="FFFFFF"/>
                  </a:solidFill>
                  <a:effectLst/>
                  <a:uLnTx/>
                  <a:uFillTx/>
                  <a:latin typeface="华文细黑" pitchFamily="2" charset="-122"/>
                  <a:ea typeface="华文细黑" pitchFamily="2" charset="-122"/>
                </a:rPr>
                <a:t>段落一</a:t>
              </a:r>
              <a:endParaRPr kumimoji="0" lang="zh-CN" altLang="en-US" b="0" i="0" u="none" strike="noStrike" kern="0" cap="none" spc="0" normalizeH="0" baseline="0" noProof="0" smtClean="0">
                <a:ln>
                  <a:noFill/>
                </a:ln>
                <a:solidFill>
                  <a:sysClr val="windowText" lastClr="000000"/>
                </a:solidFill>
                <a:effectLst/>
                <a:uLnTx/>
                <a:uFillTx/>
                <a:latin typeface="华文细黑" pitchFamily="2" charset="-122"/>
                <a:ea typeface="华文细黑" pitchFamily="2" charset="-122"/>
              </a:endParaRPr>
            </a:p>
          </p:txBody>
        </p:sp>
        <p:sp>
          <p:nvSpPr>
            <p:cNvPr id="19" name="AutoShape 8"/>
            <p:cNvSpPr>
              <a:spLocks noChangeArrowheads="1"/>
            </p:cNvSpPr>
            <p:nvPr/>
          </p:nvSpPr>
          <p:spPr bwMode="auto">
            <a:xfrm rot="10800000">
              <a:off x="11" y="9"/>
              <a:ext cx="2312" cy="174"/>
            </a:xfrm>
            <a:prstGeom prst="roundRect">
              <a:avLst>
                <a:gd name="adj" fmla="val 13042"/>
              </a:avLst>
            </a:prstGeom>
            <a:gradFill rotWithShape="1">
              <a:gsLst>
                <a:gs pos="0">
                  <a:srgbClr val="FFFFFF">
                    <a:alpha val="0"/>
                  </a:srgbClr>
                </a:gs>
                <a:gs pos="100000">
                  <a:srgbClr val="FFFFFF">
                    <a:alpha val="5900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smtClean="0">
                <a:ln>
                  <a:noFill/>
                </a:ln>
                <a:solidFill>
                  <a:sysClr val="windowText" lastClr="000000"/>
                </a:solidFill>
                <a:effectLst/>
                <a:uLnTx/>
                <a:uFillTx/>
                <a:latin typeface="华文细黑" pitchFamily="2" charset="-122"/>
                <a:ea typeface="华文细黑" pitchFamily="2" charset="-122"/>
              </a:endParaRPr>
            </a:p>
          </p:txBody>
        </p:sp>
      </p:grpSp>
      <p:sp>
        <p:nvSpPr>
          <p:cNvPr id="20" name="AutoShape 9"/>
          <p:cNvSpPr>
            <a:spLocks noChangeArrowheads="1"/>
          </p:cNvSpPr>
          <p:nvPr/>
        </p:nvSpPr>
        <p:spPr bwMode="auto">
          <a:xfrm>
            <a:off x="4765675" y="2266975"/>
            <a:ext cx="3714750" cy="3140075"/>
          </a:xfrm>
          <a:prstGeom prst="roundRect">
            <a:avLst>
              <a:gd name="adj" fmla="val 5657"/>
            </a:avLst>
          </a:prstGeom>
          <a:gradFill rotWithShape="1">
            <a:gsLst>
              <a:gs pos="0">
                <a:srgbClr val="F2F2F2"/>
              </a:gs>
              <a:gs pos="100000">
                <a:srgbClr val="DDDDDD"/>
              </a:gs>
            </a:gsLst>
            <a:lin ang="5400000" scaled="1"/>
          </a:gradFill>
          <a:ln w="3175">
            <a:solidFill>
              <a:srgbClr val="969696">
                <a:alpha val="6901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b="0" i="0" u="none" strike="noStrike" kern="0" cap="none" spc="0" normalizeH="0" baseline="0" noProof="0" smtClean="0">
                <a:ln>
                  <a:noFill/>
                </a:ln>
                <a:solidFill>
                  <a:srgbClr val="000000"/>
                </a:solidFill>
                <a:effectLst/>
                <a:uLnTx/>
                <a:uFillTx/>
                <a:latin typeface="华文细黑" pitchFamily="2" charset="-122"/>
                <a:ea typeface="华文细黑" pitchFamily="2" charset="-122"/>
              </a:rPr>
              <a:t>单击添加内容文字单击添加段落文字单击添加段落文字单击添加段落文字单击添加段落文字。</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18231</TotalTime>
  <Words>23</Words>
  <Application>Microsoft Office PowerPoint</Application>
  <PresentationFormat>全屏显示(4:3)</PresentationFormat>
  <Paragraphs>2</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jccook</cp:lastModifiedBy>
  <cp:revision>762</cp:revision>
  <dcterms:created xsi:type="dcterms:W3CDTF">2009-02-11T05:37:22Z</dcterms:created>
  <dcterms:modified xsi:type="dcterms:W3CDTF">2012-08-09T14:44:26Z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