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AutoShape 2"/>
          <p:cNvSpPr>
            <a:spLocks noChangeArrowheads="1"/>
          </p:cNvSpPr>
          <p:nvPr/>
        </p:nvSpPr>
        <p:spPr bwMode="auto">
          <a:xfrm>
            <a:off x="3451225" y="3033861"/>
            <a:ext cx="1954213" cy="550863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AutoShape 3"/>
          <p:cNvSpPr>
            <a:spLocks noChangeArrowheads="1"/>
          </p:cNvSpPr>
          <p:nvPr/>
        </p:nvSpPr>
        <p:spPr bwMode="auto">
          <a:xfrm>
            <a:off x="0" y="4510236"/>
            <a:ext cx="9144000" cy="15446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77777">
                  <a:alpha val="9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9" name="Group 4"/>
          <p:cNvGrpSpPr>
            <a:grpSpLocks/>
          </p:cNvGrpSpPr>
          <p:nvPr/>
        </p:nvGrpSpPr>
        <p:grpSpPr bwMode="auto">
          <a:xfrm>
            <a:off x="3551238" y="1762274"/>
            <a:ext cx="1771650" cy="342900"/>
            <a:chOff x="0" y="0"/>
            <a:chExt cx="1116" cy="216"/>
          </a:xfrm>
        </p:grpSpPr>
        <p:sp>
          <p:nvSpPr>
            <p:cNvPr id="70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113" cy="216"/>
            </a:xfrm>
            <a:prstGeom prst="roundRect">
              <a:avLst>
                <a:gd name="adj" fmla="val 13125"/>
              </a:avLst>
            </a:prstGeom>
            <a:solidFill>
              <a:srgbClr val="0095B8"/>
            </a:solidFill>
            <a:ln w="3175">
              <a:solidFill>
                <a:srgbClr val="1C1C1C">
                  <a:alpha val="58823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AutoShape 6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5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39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111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rPr>
                <a:t>单击添加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</p:grpSp>
      <p:sp>
        <p:nvSpPr>
          <p:cNvPr id="73" name="AutoShape 8"/>
          <p:cNvSpPr>
            <a:spLocks noChangeArrowheads="1"/>
          </p:cNvSpPr>
          <p:nvPr/>
        </p:nvSpPr>
        <p:spPr bwMode="auto">
          <a:xfrm>
            <a:off x="3460750" y="2192486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969696">
                <a:alpha val="69019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单击添加内容文字</a:t>
            </a:r>
          </a:p>
        </p:txBody>
      </p:sp>
      <p:pic>
        <p:nvPicPr>
          <p:cNvPr id="74" name="Picture 9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863" y="1527324"/>
            <a:ext cx="611187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10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00" y="3724424"/>
            <a:ext cx="546100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11" descr="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113" y="3724424"/>
            <a:ext cx="536575" cy="272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7" name="Group 12"/>
          <p:cNvGrpSpPr>
            <a:grpSpLocks/>
          </p:cNvGrpSpPr>
          <p:nvPr/>
        </p:nvGrpSpPr>
        <p:grpSpPr bwMode="auto">
          <a:xfrm>
            <a:off x="558800" y="3532336"/>
            <a:ext cx="1773238" cy="342900"/>
            <a:chOff x="0" y="0"/>
            <a:chExt cx="1117" cy="216"/>
          </a:xfrm>
        </p:grpSpPr>
        <p:sp>
          <p:nvSpPr>
            <p:cNvPr id="78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114" cy="216"/>
            </a:xfrm>
            <a:prstGeom prst="roundRect">
              <a:avLst>
                <a:gd name="adj" fmla="val 13125"/>
              </a:avLst>
            </a:prstGeom>
            <a:solidFill>
              <a:srgbClr val="333333"/>
            </a:solidFill>
            <a:ln w="3175">
              <a:solidFill>
                <a:srgbClr val="1C1C1C">
                  <a:alpha val="58823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AutoShape 14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6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39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Text Box 15"/>
            <p:cNvSpPr txBox="1">
              <a:spLocks noChangeArrowheads="1"/>
            </p:cNvSpPr>
            <p:nvPr/>
          </p:nvSpPr>
          <p:spPr bwMode="auto">
            <a:xfrm>
              <a:off x="0" y="0"/>
              <a:ext cx="111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rPr>
                <a:t>单击添加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</p:grpSp>
      <p:sp>
        <p:nvSpPr>
          <p:cNvPr id="81" name="AutoShape 16"/>
          <p:cNvSpPr>
            <a:spLocks noChangeArrowheads="1"/>
          </p:cNvSpPr>
          <p:nvPr/>
        </p:nvSpPr>
        <p:spPr bwMode="auto">
          <a:xfrm>
            <a:off x="468313" y="3962549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969696">
                <a:alpha val="69019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单击添加内容文字</a:t>
            </a:r>
          </a:p>
        </p:txBody>
      </p:sp>
      <p:grpSp>
        <p:nvGrpSpPr>
          <p:cNvPr id="82" name="Group 17"/>
          <p:cNvGrpSpPr>
            <a:grpSpLocks/>
          </p:cNvGrpSpPr>
          <p:nvPr/>
        </p:nvGrpSpPr>
        <p:grpSpPr bwMode="auto">
          <a:xfrm>
            <a:off x="6223000" y="3532336"/>
            <a:ext cx="1771650" cy="342900"/>
            <a:chOff x="0" y="0"/>
            <a:chExt cx="1116" cy="216"/>
          </a:xfrm>
        </p:grpSpPr>
        <p:sp>
          <p:nvSpPr>
            <p:cNvPr id="83" name="AutoShape 18"/>
            <p:cNvSpPr>
              <a:spLocks noChangeArrowheads="1"/>
            </p:cNvSpPr>
            <p:nvPr/>
          </p:nvSpPr>
          <p:spPr bwMode="auto">
            <a:xfrm>
              <a:off x="0" y="0"/>
              <a:ext cx="1113" cy="216"/>
            </a:xfrm>
            <a:prstGeom prst="roundRect">
              <a:avLst>
                <a:gd name="adj" fmla="val 13125"/>
              </a:avLst>
            </a:prstGeom>
            <a:solidFill>
              <a:srgbClr val="333333"/>
            </a:solidFill>
            <a:ln w="3175">
              <a:solidFill>
                <a:srgbClr val="333333">
                  <a:alpha val="58823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AutoShape 19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5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39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Text Box 20"/>
            <p:cNvSpPr txBox="1">
              <a:spLocks noChangeArrowheads="1"/>
            </p:cNvSpPr>
            <p:nvPr/>
          </p:nvSpPr>
          <p:spPr bwMode="auto">
            <a:xfrm>
              <a:off x="0" y="0"/>
              <a:ext cx="111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rPr>
                <a:t>单击添加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</p:grpSp>
      <p:sp>
        <p:nvSpPr>
          <p:cNvPr id="86" name="AutoShape 21"/>
          <p:cNvSpPr>
            <a:spLocks noChangeArrowheads="1"/>
          </p:cNvSpPr>
          <p:nvPr/>
        </p:nvSpPr>
        <p:spPr bwMode="auto">
          <a:xfrm>
            <a:off x="6132513" y="3962549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969696">
                <a:alpha val="69019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单击添加内容文字</a:t>
            </a:r>
          </a:p>
        </p:txBody>
      </p:sp>
      <p:grpSp>
        <p:nvGrpSpPr>
          <p:cNvPr id="87" name="Group 22"/>
          <p:cNvGrpSpPr>
            <a:grpSpLocks/>
          </p:cNvGrpSpPr>
          <p:nvPr/>
        </p:nvGrpSpPr>
        <p:grpSpPr bwMode="auto">
          <a:xfrm>
            <a:off x="3551238" y="3532336"/>
            <a:ext cx="1771650" cy="342900"/>
            <a:chOff x="0" y="0"/>
            <a:chExt cx="1116" cy="216"/>
          </a:xfrm>
        </p:grpSpPr>
        <p:sp>
          <p:nvSpPr>
            <p:cNvPr id="88" name="AutoShape 23"/>
            <p:cNvSpPr>
              <a:spLocks noChangeArrowheads="1"/>
            </p:cNvSpPr>
            <p:nvPr/>
          </p:nvSpPr>
          <p:spPr bwMode="auto">
            <a:xfrm>
              <a:off x="0" y="0"/>
              <a:ext cx="1113" cy="216"/>
            </a:xfrm>
            <a:prstGeom prst="roundRect">
              <a:avLst>
                <a:gd name="adj" fmla="val 13125"/>
              </a:avLst>
            </a:prstGeom>
            <a:solidFill>
              <a:srgbClr val="333333"/>
            </a:solidFill>
            <a:ln w="3175">
              <a:solidFill>
                <a:srgbClr val="1C1C1C">
                  <a:alpha val="58823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AutoShape 24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5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39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111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rPr>
                <a:t>单击添加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</p:grpSp>
      <p:sp>
        <p:nvSpPr>
          <p:cNvPr id="91" name="AutoShape 26"/>
          <p:cNvSpPr>
            <a:spLocks noChangeArrowheads="1"/>
          </p:cNvSpPr>
          <p:nvPr/>
        </p:nvSpPr>
        <p:spPr bwMode="auto">
          <a:xfrm>
            <a:off x="3460750" y="3962549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969696">
                <a:alpha val="69019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单击添加内容文字</a:t>
            </a:r>
          </a:p>
        </p:txBody>
      </p:sp>
      <p:cxnSp>
        <p:nvCxnSpPr>
          <p:cNvPr id="92" name="AutoShape 27"/>
          <p:cNvCxnSpPr>
            <a:cxnSpLocks noChangeShapeType="1"/>
            <a:stCxn id="73" idx="2"/>
            <a:endCxn id="90" idx="0"/>
          </p:cNvCxnSpPr>
          <p:nvPr/>
        </p:nvCxnSpPr>
        <p:spPr bwMode="auto">
          <a:xfrm rot="5400000">
            <a:off x="4181475" y="3276749"/>
            <a:ext cx="5111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3" name="AutoShape 28"/>
          <p:cNvCxnSpPr>
            <a:cxnSpLocks noChangeShapeType="1"/>
            <a:stCxn id="73" idx="2"/>
            <a:endCxn id="80" idx="0"/>
          </p:cNvCxnSpPr>
          <p:nvPr/>
        </p:nvCxnSpPr>
        <p:spPr bwMode="auto">
          <a:xfrm rot="5400000">
            <a:off x="2686050" y="1781324"/>
            <a:ext cx="511175" cy="29908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4" name="AutoShape 29"/>
          <p:cNvCxnSpPr>
            <a:cxnSpLocks noChangeShapeType="1"/>
            <a:stCxn id="73" idx="2"/>
            <a:endCxn id="85" idx="0"/>
          </p:cNvCxnSpPr>
          <p:nvPr/>
        </p:nvCxnSpPr>
        <p:spPr bwMode="auto">
          <a:xfrm rot="16200000" flipH="1">
            <a:off x="5517356" y="1940868"/>
            <a:ext cx="511175" cy="26717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5" name="Picture 30" descr="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5" y="3779986"/>
            <a:ext cx="5302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Rectangle 31"/>
          <p:cNvSpPr txBox="1">
            <a:spLocks noChangeArrowheads="1"/>
          </p:cNvSpPr>
          <p:nvPr/>
        </p:nvSpPr>
        <p:spPr bwMode="auto">
          <a:xfrm>
            <a:off x="2915989" y="980728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97" name="AutoShape 32"/>
          <p:cNvSpPr>
            <a:spLocks noChangeArrowheads="1"/>
          </p:cNvSpPr>
          <p:nvPr/>
        </p:nvSpPr>
        <p:spPr bwMode="auto">
          <a:xfrm>
            <a:off x="468313" y="4807099"/>
            <a:ext cx="1965325" cy="550862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AutoShape 33"/>
          <p:cNvSpPr>
            <a:spLocks noChangeArrowheads="1"/>
          </p:cNvSpPr>
          <p:nvPr/>
        </p:nvSpPr>
        <p:spPr bwMode="auto">
          <a:xfrm>
            <a:off x="3451225" y="4807099"/>
            <a:ext cx="1954213" cy="550862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AutoShape 34"/>
          <p:cNvSpPr>
            <a:spLocks noChangeArrowheads="1"/>
          </p:cNvSpPr>
          <p:nvPr/>
        </p:nvSpPr>
        <p:spPr bwMode="auto">
          <a:xfrm>
            <a:off x="6126163" y="4807099"/>
            <a:ext cx="1954212" cy="550862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18650</TotalTime>
  <Words>28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820</cp:revision>
  <dcterms:created xsi:type="dcterms:W3CDTF">2009-02-11T05:37:22Z</dcterms:created>
  <dcterms:modified xsi:type="dcterms:W3CDTF">2012-08-09T14:13:01Z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