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1564407" y="4379491"/>
            <a:ext cx="6103937" cy="1425773"/>
          </a:xfrm>
          <a:prstGeom prst="rect">
            <a:avLst/>
          </a:prstGeom>
          <a:gradFill rotWithShape="1">
            <a:gsLst>
              <a:gs pos="0">
                <a:srgbClr val="0095B8"/>
              </a:gs>
              <a:gs pos="50000">
                <a:srgbClr val="00B4DE"/>
              </a:gs>
              <a:gs pos="100000">
                <a:srgbClr val="0095B8"/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9" name="Oval 4"/>
          <p:cNvSpPr>
            <a:spLocks noChangeArrowheads="1"/>
          </p:cNvSpPr>
          <p:nvPr/>
        </p:nvSpPr>
        <p:spPr bwMode="auto">
          <a:xfrm>
            <a:off x="1564407" y="3506366"/>
            <a:ext cx="6103937" cy="1820862"/>
          </a:xfrm>
          <a:prstGeom prst="ellipse">
            <a:avLst/>
          </a:prstGeom>
          <a:gradFill rotWithShape="1">
            <a:gsLst>
              <a:gs pos="0">
                <a:srgbClr val="0095B8"/>
              </a:gs>
              <a:gs pos="50000">
                <a:srgbClr val="00B4DE"/>
              </a:gs>
              <a:gs pos="100000">
                <a:srgbClr val="0095B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0" name="未知"/>
          <p:cNvSpPr>
            <a:spLocks/>
          </p:cNvSpPr>
          <p:nvPr/>
        </p:nvSpPr>
        <p:spPr bwMode="auto">
          <a:xfrm>
            <a:off x="2213694" y="3796878"/>
            <a:ext cx="4733925" cy="688975"/>
          </a:xfrm>
          <a:custGeom>
            <a:avLst/>
            <a:gdLst>
              <a:gd name="T0" fmla="*/ 4662253 w 1321"/>
              <a:gd name="T1" fmla="*/ 388032 h 712"/>
              <a:gd name="T2" fmla="*/ 4719591 w 1321"/>
              <a:gd name="T3" fmla="*/ 427706 h 712"/>
              <a:gd name="T4" fmla="*/ 4733925 w 1321"/>
              <a:gd name="T5" fmla="*/ 465445 h 712"/>
              <a:gd name="T6" fmla="*/ 4712423 w 1321"/>
              <a:gd name="T7" fmla="*/ 499313 h 712"/>
              <a:gd name="T8" fmla="*/ 4651502 w 1321"/>
              <a:gd name="T9" fmla="*/ 532214 h 712"/>
              <a:gd name="T10" fmla="*/ 4558329 w 1321"/>
              <a:gd name="T11" fmla="*/ 560276 h 712"/>
              <a:gd name="T12" fmla="*/ 4440070 w 1321"/>
              <a:gd name="T13" fmla="*/ 584468 h 712"/>
              <a:gd name="T14" fmla="*/ 4285976 w 1321"/>
              <a:gd name="T15" fmla="*/ 607691 h 712"/>
              <a:gd name="T16" fmla="*/ 4110380 w 1321"/>
              <a:gd name="T17" fmla="*/ 628012 h 712"/>
              <a:gd name="T18" fmla="*/ 3913282 w 1321"/>
              <a:gd name="T19" fmla="*/ 645430 h 712"/>
              <a:gd name="T20" fmla="*/ 3694683 w 1321"/>
              <a:gd name="T21" fmla="*/ 660913 h 712"/>
              <a:gd name="T22" fmla="*/ 3465333 w 1321"/>
              <a:gd name="T23" fmla="*/ 671557 h 712"/>
              <a:gd name="T24" fmla="*/ 3210898 w 1321"/>
              <a:gd name="T25" fmla="*/ 681234 h 712"/>
              <a:gd name="T26" fmla="*/ 2952880 w 1321"/>
              <a:gd name="T27" fmla="*/ 687040 h 712"/>
              <a:gd name="T28" fmla="*/ 2848956 w 1321"/>
              <a:gd name="T29" fmla="*/ 688975 h 712"/>
              <a:gd name="T30" fmla="*/ 1705790 w 1321"/>
              <a:gd name="T31" fmla="*/ 688975 h 712"/>
              <a:gd name="T32" fmla="*/ 1691455 w 1321"/>
              <a:gd name="T33" fmla="*/ 688975 h 712"/>
              <a:gd name="T34" fmla="*/ 1465689 w 1321"/>
              <a:gd name="T35" fmla="*/ 685104 h 712"/>
              <a:gd name="T36" fmla="*/ 1247090 w 1321"/>
              <a:gd name="T37" fmla="*/ 681234 h 712"/>
              <a:gd name="T38" fmla="*/ 1039242 w 1321"/>
              <a:gd name="T39" fmla="*/ 673492 h 712"/>
              <a:gd name="T40" fmla="*/ 842144 w 1321"/>
              <a:gd name="T41" fmla="*/ 666719 h 712"/>
              <a:gd name="T42" fmla="*/ 666548 w 1321"/>
              <a:gd name="T43" fmla="*/ 655107 h 712"/>
              <a:gd name="T44" fmla="*/ 505286 w 1321"/>
              <a:gd name="T45" fmla="*/ 641560 h 712"/>
              <a:gd name="T46" fmla="*/ 365526 w 1321"/>
              <a:gd name="T47" fmla="*/ 627045 h 712"/>
              <a:gd name="T48" fmla="*/ 240101 w 1321"/>
              <a:gd name="T49" fmla="*/ 609627 h 712"/>
              <a:gd name="T50" fmla="*/ 139760 w 1321"/>
              <a:gd name="T51" fmla="*/ 588338 h 712"/>
              <a:gd name="T52" fmla="*/ 64505 w 1321"/>
              <a:gd name="T53" fmla="*/ 564147 h 712"/>
              <a:gd name="T54" fmla="*/ 21502 w 1321"/>
              <a:gd name="T55" fmla="*/ 536084 h 712"/>
              <a:gd name="T56" fmla="*/ 0 w 1321"/>
              <a:gd name="T57" fmla="*/ 507055 h 712"/>
              <a:gd name="T58" fmla="*/ 0 w 1321"/>
              <a:gd name="T59" fmla="*/ 503184 h 712"/>
              <a:gd name="T60" fmla="*/ 14334 w 1321"/>
              <a:gd name="T61" fmla="*/ 471251 h 712"/>
              <a:gd name="T62" fmla="*/ 57337 w 1321"/>
              <a:gd name="T63" fmla="*/ 431577 h 712"/>
              <a:gd name="T64" fmla="*/ 182763 w 1321"/>
              <a:gd name="T65" fmla="*/ 358035 h 712"/>
              <a:gd name="T66" fmla="*/ 336858 w 1321"/>
              <a:gd name="T67" fmla="*/ 289331 h 712"/>
              <a:gd name="T68" fmla="*/ 526788 w 1321"/>
              <a:gd name="T69" fmla="*/ 227400 h 712"/>
              <a:gd name="T70" fmla="*/ 731053 w 1321"/>
              <a:gd name="T71" fmla="*/ 170308 h 712"/>
              <a:gd name="T72" fmla="*/ 967570 w 1321"/>
              <a:gd name="T73" fmla="*/ 120958 h 712"/>
              <a:gd name="T74" fmla="*/ 1222005 w 1321"/>
              <a:gd name="T75" fmla="*/ 79348 h 712"/>
              <a:gd name="T76" fmla="*/ 1487191 w 1321"/>
              <a:gd name="T77" fmla="*/ 45480 h 712"/>
              <a:gd name="T78" fmla="*/ 1781045 w 1321"/>
              <a:gd name="T79" fmla="*/ 20321 h 712"/>
              <a:gd name="T80" fmla="*/ 2082067 w 1321"/>
              <a:gd name="T81" fmla="*/ 5806 h 712"/>
              <a:gd name="T82" fmla="*/ 2390256 w 1321"/>
              <a:gd name="T83" fmla="*/ 0 h 712"/>
              <a:gd name="T84" fmla="*/ 2390256 w 1321"/>
              <a:gd name="T85" fmla="*/ 0 h 712"/>
              <a:gd name="T86" fmla="*/ 2719946 w 1321"/>
              <a:gd name="T87" fmla="*/ 5806 h 712"/>
              <a:gd name="T88" fmla="*/ 3035302 w 1321"/>
              <a:gd name="T89" fmla="*/ 22256 h 712"/>
              <a:gd name="T90" fmla="*/ 3339908 w 1321"/>
              <a:gd name="T91" fmla="*/ 51286 h 712"/>
              <a:gd name="T92" fmla="*/ 3619428 w 1321"/>
              <a:gd name="T93" fmla="*/ 87090 h 712"/>
              <a:gd name="T94" fmla="*/ 3877447 w 1321"/>
              <a:gd name="T95" fmla="*/ 132570 h 712"/>
              <a:gd name="T96" fmla="*/ 4117547 w 1321"/>
              <a:gd name="T97" fmla="*/ 187726 h 712"/>
              <a:gd name="T98" fmla="*/ 4328979 w 1321"/>
              <a:gd name="T99" fmla="*/ 247721 h 712"/>
              <a:gd name="T100" fmla="*/ 4508159 w 1321"/>
              <a:gd name="T101" fmla="*/ 314490 h 712"/>
              <a:gd name="T102" fmla="*/ 4662253 w 1321"/>
              <a:gd name="T103" fmla="*/ 388032 h 712"/>
              <a:gd name="T104" fmla="*/ 4662253 w 1321"/>
              <a:gd name="T105" fmla="*/ 388032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1" name="Oval 6"/>
          <p:cNvSpPr>
            <a:spLocks noChangeArrowheads="1"/>
          </p:cNvSpPr>
          <p:nvPr/>
        </p:nvSpPr>
        <p:spPr bwMode="auto">
          <a:xfrm>
            <a:off x="2162894" y="3557166"/>
            <a:ext cx="4876800" cy="1460500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50000">
                <a:srgbClr val="FFFFFF"/>
              </a:gs>
              <a:gs pos="100000">
                <a:srgbClr val="808080"/>
              </a:gs>
            </a:gsLst>
            <a:lin ang="27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2" name="Group 7"/>
          <p:cNvGrpSpPr>
            <a:grpSpLocks/>
          </p:cNvGrpSpPr>
          <p:nvPr/>
        </p:nvGrpSpPr>
        <p:grpSpPr bwMode="auto">
          <a:xfrm>
            <a:off x="2523257" y="3288878"/>
            <a:ext cx="1473200" cy="1438275"/>
            <a:chOff x="0" y="0"/>
            <a:chExt cx="1042" cy="1019"/>
          </a:xfrm>
        </p:grpSpPr>
        <p:grpSp>
          <p:nvGrpSpPr>
            <p:cNvPr id="103" name="Group 8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05" name="Picture 9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0095B8"/>
                  </a:gs>
                  <a:gs pos="100000">
                    <a:srgbClr val="00B4DE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pic>
          <p:nvPicPr>
            <p:cNvPr id="104" name="Picture 11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7" name="Rectangle 12"/>
          <p:cNvSpPr>
            <a:spLocks noChangeArrowheads="1"/>
          </p:cNvSpPr>
          <p:nvPr/>
        </p:nvSpPr>
        <p:spPr bwMode="auto">
          <a:xfrm>
            <a:off x="2705819" y="3812753"/>
            <a:ext cx="1028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文字内容</a:t>
            </a:r>
          </a:p>
        </p:txBody>
      </p:sp>
      <p:grpSp>
        <p:nvGrpSpPr>
          <p:cNvPr id="108" name="Group 13"/>
          <p:cNvGrpSpPr>
            <a:grpSpLocks/>
          </p:cNvGrpSpPr>
          <p:nvPr/>
        </p:nvGrpSpPr>
        <p:grpSpPr bwMode="auto">
          <a:xfrm>
            <a:off x="5160094" y="3288878"/>
            <a:ext cx="1473200" cy="1438275"/>
            <a:chOff x="0" y="0"/>
            <a:chExt cx="1042" cy="1019"/>
          </a:xfrm>
        </p:grpSpPr>
        <p:grpSp>
          <p:nvGrpSpPr>
            <p:cNvPr id="109" name="Group 14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11" name="Picture 15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808080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pic>
          <p:nvPicPr>
            <p:cNvPr id="110" name="Picture 1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3" name="Rectangle 18"/>
          <p:cNvSpPr>
            <a:spLocks noChangeArrowheads="1"/>
          </p:cNvSpPr>
          <p:nvPr/>
        </p:nvSpPr>
        <p:spPr bwMode="auto">
          <a:xfrm>
            <a:off x="5399807" y="3812753"/>
            <a:ext cx="10287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文字内容</a:t>
            </a:r>
          </a:p>
        </p:txBody>
      </p:sp>
      <p:sp>
        <p:nvSpPr>
          <p:cNvPr id="114" name="Oval 19"/>
          <p:cNvSpPr>
            <a:spLocks noChangeArrowheads="1"/>
          </p:cNvSpPr>
          <p:nvPr/>
        </p:nvSpPr>
        <p:spPr bwMode="auto">
          <a:xfrm>
            <a:off x="2608982" y="4585866"/>
            <a:ext cx="1317625" cy="196850"/>
          </a:xfrm>
          <a:prstGeom prst="ellipse">
            <a:avLst/>
          </a:prstGeom>
          <a:gradFill rotWithShape="1">
            <a:gsLst>
              <a:gs pos="0">
                <a:srgbClr val="00B4DE"/>
              </a:gs>
              <a:gs pos="100000">
                <a:srgbClr val="CC33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5" name="Group 20"/>
          <p:cNvGrpSpPr>
            <a:grpSpLocks/>
          </p:cNvGrpSpPr>
          <p:nvPr/>
        </p:nvGrpSpPr>
        <p:grpSpPr bwMode="auto">
          <a:xfrm>
            <a:off x="3928194" y="2569741"/>
            <a:ext cx="1323975" cy="1292225"/>
            <a:chOff x="0" y="0"/>
            <a:chExt cx="1042" cy="1019"/>
          </a:xfrm>
        </p:grpSpPr>
        <p:grpSp>
          <p:nvGrpSpPr>
            <p:cNvPr id="116" name="Group 21"/>
            <p:cNvGrpSpPr>
              <a:grpSpLocks/>
            </p:cNvGrpSpPr>
            <p:nvPr/>
          </p:nvGrpSpPr>
          <p:grpSpPr bwMode="auto"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118" name="Picture 22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62F00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pic>
          <p:nvPicPr>
            <p:cNvPr id="117" name="Picture 2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" y="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0" name="Rectangle 25"/>
          <p:cNvSpPr>
            <a:spLocks noChangeArrowheads="1"/>
          </p:cNvSpPr>
          <p:nvPr/>
        </p:nvSpPr>
        <p:spPr bwMode="auto">
          <a:xfrm>
            <a:off x="4045669" y="2966616"/>
            <a:ext cx="10731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文字内容</a:t>
            </a:r>
          </a:p>
        </p:txBody>
      </p:sp>
      <p:sp>
        <p:nvSpPr>
          <p:cNvPr id="121" name="Oval 26"/>
          <p:cNvSpPr>
            <a:spLocks noChangeArrowheads="1"/>
          </p:cNvSpPr>
          <p:nvPr/>
        </p:nvSpPr>
        <p:spPr bwMode="auto">
          <a:xfrm>
            <a:off x="4007569" y="3776241"/>
            <a:ext cx="1152525" cy="161925"/>
          </a:xfrm>
          <a:prstGeom prst="ellipse">
            <a:avLst/>
          </a:prstGeom>
          <a:gradFill rotWithShape="1">
            <a:gsLst>
              <a:gs pos="0">
                <a:srgbClr val="762F00"/>
              </a:gs>
              <a:gs pos="100000">
                <a:srgbClr val="CC33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" name="Oval 27"/>
          <p:cNvSpPr>
            <a:spLocks noChangeArrowheads="1"/>
          </p:cNvSpPr>
          <p:nvPr/>
        </p:nvSpPr>
        <p:spPr bwMode="auto">
          <a:xfrm>
            <a:off x="5242644" y="4604916"/>
            <a:ext cx="1317625" cy="196850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CC33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3" name="AutoShape 28"/>
          <p:cNvSpPr>
            <a:spLocks noChangeArrowheads="1"/>
          </p:cNvSpPr>
          <p:nvPr/>
        </p:nvSpPr>
        <p:spPr bwMode="auto">
          <a:xfrm>
            <a:off x="1553294" y="1197248"/>
            <a:ext cx="609600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4" name="Line 29"/>
          <p:cNvSpPr>
            <a:spLocks noChangeShapeType="1"/>
          </p:cNvSpPr>
          <p:nvPr/>
        </p:nvSpPr>
        <p:spPr bwMode="auto">
          <a:xfrm>
            <a:off x="4601294" y="2015703"/>
            <a:ext cx="0" cy="554038"/>
          </a:xfrm>
          <a:prstGeom prst="line">
            <a:avLst/>
          </a:prstGeom>
          <a:noFill/>
          <a:ln w="28575">
            <a:solidFill>
              <a:srgbClr val="00B4DE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>
            <a:off x="3232869" y="2015703"/>
            <a:ext cx="0" cy="1273175"/>
          </a:xfrm>
          <a:prstGeom prst="line">
            <a:avLst/>
          </a:prstGeom>
          <a:noFill/>
          <a:ln w="28575">
            <a:solidFill>
              <a:srgbClr val="00B4DE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6" name="Line 31"/>
          <p:cNvSpPr>
            <a:spLocks noChangeShapeType="1"/>
          </p:cNvSpPr>
          <p:nvPr/>
        </p:nvSpPr>
        <p:spPr bwMode="auto">
          <a:xfrm>
            <a:off x="5896694" y="2015703"/>
            <a:ext cx="0" cy="1273175"/>
          </a:xfrm>
          <a:prstGeom prst="line">
            <a:avLst/>
          </a:prstGeom>
          <a:noFill/>
          <a:ln w="28575">
            <a:solidFill>
              <a:srgbClr val="00B4DE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7" name="WordArt 32"/>
          <p:cNvSpPr>
            <a:spLocks noChangeArrowheads="1" noChangeShapeType="1"/>
          </p:cNvSpPr>
          <p:nvPr/>
        </p:nvSpPr>
        <p:spPr bwMode="auto">
          <a:xfrm>
            <a:off x="3469407" y="1418803"/>
            <a:ext cx="2317750" cy="327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atin typeface="黑体" pitchFamily="49" charset="-122"/>
                <a:ea typeface="黑体" pitchFamily="49" charset="-122"/>
              </a:rPr>
              <a:t>双击添加标题文字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18649</TotalTime>
  <Words>10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818</cp:revision>
  <dcterms:created xsi:type="dcterms:W3CDTF">2009-02-11T05:37:22Z</dcterms:created>
  <dcterms:modified xsi:type="dcterms:W3CDTF">2012-08-09T14:09:04Z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