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2"/>
          <p:cNvSpPr txBox="1">
            <a:spLocks noChangeArrowheads="1"/>
          </p:cNvSpPr>
          <p:nvPr/>
        </p:nvSpPr>
        <p:spPr bwMode="auto">
          <a:xfrm>
            <a:off x="2843213" y="1124744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60" name="Oval 3"/>
          <p:cNvSpPr>
            <a:spLocks noChangeArrowheads="1"/>
          </p:cNvSpPr>
          <p:nvPr/>
        </p:nvSpPr>
        <p:spPr bwMode="auto">
          <a:xfrm>
            <a:off x="3294063" y="4832350"/>
            <a:ext cx="2520950" cy="371475"/>
          </a:xfrm>
          <a:prstGeom prst="ellipse">
            <a:avLst/>
          </a:prstGeom>
          <a:gradFill rotWithShape="1">
            <a:gsLst>
              <a:gs pos="0">
                <a:srgbClr val="000000">
                  <a:alpha val="39998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auto">
          <a:xfrm>
            <a:off x="485775" y="2636838"/>
            <a:ext cx="2074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62" name="Rectangle 5"/>
          <p:cNvSpPr>
            <a:spLocks noChangeArrowheads="1"/>
          </p:cNvSpPr>
          <p:nvPr/>
        </p:nvSpPr>
        <p:spPr bwMode="auto">
          <a:xfrm>
            <a:off x="481013" y="3168650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63" name="Text Box 6"/>
          <p:cNvSpPr txBox="1">
            <a:spLocks noChangeArrowheads="1"/>
          </p:cNvSpPr>
          <p:nvPr/>
        </p:nvSpPr>
        <p:spPr bwMode="auto">
          <a:xfrm>
            <a:off x="6556375" y="2636838"/>
            <a:ext cx="2074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64" name="Rectangle 7"/>
          <p:cNvSpPr>
            <a:spLocks noChangeArrowheads="1"/>
          </p:cNvSpPr>
          <p:nvPr/>
        </p:nvSpPr>
        <p:spPr bwMode="auto">
          <a:xfrm>
            <a:off x="6551613" y="3168650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65" name="AutoShape 8"/>
          <p:cNvSpPr>
            <a:spLocks noChangeArrowheads="1"/>
          </p:cNvSpPr>
          <p:nvPr/>
        </p:nvSpPr>
        <p:spPr bwMode="auto">
          <a:xfrm rot="10800000">
            <a:off x="12700" y="4706938"/>
            <a:ext cx="9131300" cy="719137"/>
          </a:xfrm>
          <a:custGeom>
            <a:avLst/>
            <a:gdLst>
              <a:gd name="T0" fmla="*/ 8400373 w 21600"/>
              <a:gd name="T1" fmla="*/ 359568 h 21600"/>
              <a:gd name="T2" fmla="*/ 4565650 w 21600"/>
              <a:gd name="T3" fmla="*/ 719137 h 21600"/>
              <a:gd name="T4" fmla="*/ 730927 w 21600"/>
              <a:gd name="T5" fmla="*/ 359568 h 21600"/>
              <a:gd name="T6" fmla="*/ 456565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29 w 21600"/>
              <a:gd name="T13" fmla="*/ 3529 h 21600"/>
              <a:gd name="T14" fmla="*/ 18071 w 21600"/>
              <a:gd name="T15" fmla="*/ 180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458" y="21600"/>
                </a:lnTo>
                <a:lnTo>
                  <a:pt x="18142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-36512" y="5426076"/>
            <a:ext cx="9131300" cy="1412875"/>
          </a:xfrm>
          <a:prstGeom prst="rect">
            <a:avLst/>
          </a:prstGeom>
          <a:gradFill rotWithShape="1">
            <a:gsLst>
              <a:gs pos="0">
                <a:srgbClr val="B2B2B2">
                  <a:alpha val="34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未知"/>
          <p:cNvSpPr>
            <a:spLocks/>
          </p:cNvSpPr>
          <p:nvPr/>
        </p:nvSpPr>
        <p:spPr bwMode="auto">
          <a:xfrm>
            <a:off x="4589244" y="1671638"/>
            <a:ext cx="1216265" cy="1582527"/>
          </a:xfrm>
          <a:custGeom>
            <a:avLst/>
            <a:gdLst>
              <a:gd name="T0" fmla="*/ 134 w 134"/>
              <a:gd name="T1" fmla="*/ 64 h 174"/>
              <a:gd name="T2" fmla="*/ 0 w 134"/>
              <a:gd name="T3" fmla="*/ 0 h 174"/>
              <a:gd name="T4" fmla="*/ 0 w 134"/>
              <a:gd name="T5" fmla="*/ 174 h 174"/>
              <a:gd name="T6" fmla="*/ 134 w 134"/>
              <a:gd name="T7" fmla="*/ 6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" h="174">
                <a:moveTo>
                  <a:pt x="134" y="64"/>
                </a:moveTo>
                <a:cubicBezTo>
                  <a:pt x="101" y="23"/>
                  <a:pt x="52" y="0"/>
                  <a:pt x="0" y="0"/>
                </a:cubicBezTo>
                <a:lnTo>
                  <a:pt x="0" y="174"/>
                </a:lnTo>
                <a:lnTo>
                  <a:pt x="134" y="64"/>
                </a:lnTo>
                <a:close/>
              </a:path>
            </a:pathLst>
          </a:custGeom>
          <a:gradFill rotWithShape="1">
            <a:gsLst>
              <a:gs pos="0">
                <a:srgbClr val="0095B8"/>
              </a:gs>
              <a:gs pos="100000">
                <a:srgbClr val="0095B8">
                  <a:gamma/>
                  <a:shade val="46275"/>
                  <a:invGamma/>
                </a:srgbClr>
              </a:gs>
            </a:gsLst>
            <a:lin ang="2700000" scaled="1"/>
          </a:gradFill>
          <a:ln w="381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未知"/>
          <p:cNvSpPr>
            <a:spLocks/>
          </p:cNvSpPr>
          <p:nvPr/>
        </p:nvSpPr>
        <p:spPr bwMode="auto">
          <a:xfrm>
            <a:off x="4589244" y="2254275"/>
            <a:ext cx="1579781" cy="1345831"/>
          </a:xfrm>
          <a:custGeom>
            <a:avLst/>
            <a:gdLst>
              <a:gd name="T0" fmla="*/ 169 w 174"/>
              <a:gd name="T1" fmla="*/ 148 h 148"/>
              <a:gd name="T2" fmla="*/ 174 w 174"/>
              <a:gd name="T3" fmla="*/ 110 h 148"/>
              <a:gd name="T4" fmla="*/ 134 w 174"/>
              <a:gd name="T5" fmla="*/ 0 h 148"/>
              <a:gd name="T6" fmla="*/ 0 w 174"/>
              <a:gd name="T7" fmla="*/ 110 h 148"/>
              <a:gd name="T8" fmla="*/ 169 w 174"/>
              <a:gd name="T9" fmla="*/ 14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148">
                <a:moveTo>
                  <a:pt x="169" y="148"/>
                </a:moveTo>
                <a:cubicBezTo>
                  <a:pt x="172" y="136"/>
                  <a:pt x="174" y="123"/>
                  <a:pt x="174" y="110"/>
                </a:cubicBezTo>
                <a:cubicBezTo>
                  <a:pt x="174" y="69"/>
                  <a:pt x="160" y="31"/>
                  <a:pt x="134" y="0"/>
                </a:cubicBezTo>
                <a:lnTo>
                  <a:pt x="0" y="110"/>
                </a:lnTo>
                <a:lnTo>
                  <a:pt x="169" y="148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2700000" scaled="1"/>
          </a:gradFill>
          <a:ln w="381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未知"/>
          <p:cNvSpPr>
            <a:spLocks/>
          </p:cNvSpPr>
          <p:nvPr/>
        </p:nvSpPr>
        <p:spPr bwMode="auto">
          <a:xfrm>
            <a:off x="4589244" y="3254165"/>
            <a:ext cx="1532827" cy="1418660"/>
          </a:xfrm>
          <a:custGeom>
            <a:avLst/>
            <a:gdLst>
              <a:gd name="T0" fmla="*/ 76 w 169"/>
              <a:gd name="T1" fmla="*/ 156 h 156"/>
              <a:gd name="T2" fmla="*/ 169 w 169"/>
              <a:gd name="T3" fmla="*/ 38 h 156"/>
              <a:gd name="T4" fmla="*/ 0 w 169"/>
              <a:gd name="T5" fmla="*/ 0 h 156"/>
              <a:gd name="T6" fmla="*/ 76 w 169"/>
              <a:gd name="T7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" h="156">
                <a:moveTo>
                  <a:pt x="76" y="156"/>
                </a:moveTo>
                <a:cubicBezTo>
                  <a:pt x="123" y="133"/>
                  <a:pt x="157" y="90"/>
                  <a:pt x="169" y="38"/>
                </a:cubicBezTo>
                <a:lnTo>
                  <a:pt x="0" y="0"/>
                </a:lnTo>
                <a:lnTo>
                  <a:pt x="76" y="156"/>
                </a:lnTo>
                <a:close/>
              </a:path>
            </a:pathLst>
          </a:custGeom>
          <a:gradFill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50000"/>
                </a:schemeClr>
              </a:gs>
            </a:gsLst>
            <a:lin ang="2700000" scaled="1"/>
          </a:gradFill>
          <a:ln w="381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未知"/>
          <p:cNvSpPr>
            <a:spLocks/>
          </p:cNvSpPr>
          <p:nvPr/>
        </p:nvSpPr>
        <p:spPr bwMode="auto">
          <a:xfrm>
            <a:off x="3889475" y="3254165"/>
            <a:ext cx="1388935" cy="1573423"/>
          </a:xfrm>
          <a:custGeom>
            <a:avLst/>
            <a:gdLst>
              <a:gd name="T0" fmla="*/ 0 w 153"/>
              <a:gd name="T1" fmla="*/ 156 h 173"/>
              <a:gd name="T2" fmla="*/ 77 w 153"/>
              <a:gd name="T3" fmla="*/ 173 h 173"/>
              <a:gd name="T4" fmla="*/ 153 w 153"/>
              <a:gd name="T5" fmla="*/ 156 h 173"/>
              <a:gd name="T6" fmla="*/ 77 w 153"/>
              <a:gd name="T7" fmla="*/ 0 h 173"/>
              <a:gd name="T8" fmla="*/ 0 w 153"/>
              <a:gd name="T9" fmla="*/ 15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" h="173">
                <a:moveTo>
                  <a:pt x="0" y="156"/>
                </a:moveTo>
                <a:cubicBezTo>
                  <a:pt x="24" y="167"/>
                  <a:pt x="50" y="173"/>
                  <a:pt x="77" y="173"/>
                </a:cubicBezTo>
                <a:cubicBezTo>
                  <a:pt x="103" y="173"/>
                  <a:pt x="129" y="167"/>
                  <a:pt x="153" y="156"/>
                </a:cubicBezTo>
                <a:lnTo>
                  <a:pt x="77" y="0"/>
                </a:lnTo>
                <a:lnTo>
                  <a:pt x="0" y="156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2700000" scaled="1"/>
          </a:gradFill>
          <a:ln w="381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未知"/>
          <p:cNvSpPr>
            <a:spLocks/>
          </p:cNvSpPr>
          <p:nvPr/>
        </p:nvSpPr>
        <p:spPr bwMode="auto">
          <a:xfrm>
            <a:off x="3045815" y="3254165"/>
            <a:ext cx="1543429" cy="1418660"/>
          </a:xfrm>
          <a:custGeom>
            <a:avLst/>
            <a:gdLst>
              <a:gd name="T0" fmla="*/ 0 w 170"/>
              <a:gd name="T1" fmla="*/ 38 h 156"/>
              <a:gd name="T2" fmla="*/ 93 w 170"/>
              <a:gd name="T3" fmla="*/ 156 h 156"/>
              <a:gd name="T4" fmla="*/ 170 w 170"/>
              <a:gd name="T5" fmla="*/ 0 h 156"/>
              <a:gd name="T6" fmla="*/ 0 w 170"/>
              <a:gd name="T7" fmla="*/ 38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156">
                <a:moveTo>
                  <a:pt x="0" y="38"/>
                </a:moveTo>
                <a:cubicBezTo>
                  <a:pt x="12" y="90"/>
                  <a:pt x="46" y="133"/>
                  <a:pt x="93" y="156"/>
                </a:cubicBezTo>
                <a:lnTo>
                  <a:pt x="170" y="0"/>
                </a:lnTo>
                <a:lnTo>
                  <a:pt x="0" y="38"/>
                </a:lnTo>
                <a:close/>
              </a:path>
            </a:pathLst>
          </a:custGeom>
          <a:gradFill rotWithShape="1">
            <a:gsLst>
              <a:gs pos="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2700000" scaled="1"/>
          </a:gradFill>
          <a:ln w="381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未知"/>
          <p:cNvSpPr>
            <a:spLocks/>
          </p:cNvSpPr>
          <p:nvPr/>
        </p:nvSpPr>
        <p:spPr bwMode="auto">
          <a:xfrm>
            <a:off x="3000375" y="2254275"/>
            <a:ext cx="1588869" cy="1345831"/>
          </a:xfrm>
          <a:custGeom>
            <a:avLst/>
            <a:gdLst>
              <a:gd name="T0" fmla="*/ 40 w 175"/>
              <a:gd name="T1" fmla="*/ 0 h 148"/>
              <a:gd name="T2" fmla="*/ 1 w 175"/>
              <a:gd name="T3" fmla="*/ 109 h 148"/>
              <a:gd name="T4" fmla="*/ 5 w 175"/>
              <a:gd name="T5" fmla="*/ 148 h 148"/>
              <a:gd name="T6" fmla="*/ 175 w 175"/>
              <a:gd name="T7" fmla="*/ 110 h 148"/>
              <a:gd name="T8" fmla="*/ 40 w 175"/>
              <a:gd name="T9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148">
                <a:moveTo>
                  <a:pt x="40" y="0"/>
                </a:moveTo>
                <a:cubicBezTo>
                  <a:pt x="14" y="31"/>
                  <a:pt x="1" y="69"/>
                  <a:pt x="1" y="109"/>
                </a:cubicBezTo>
                <a:cubicBezTo>
                  <a:pt x="0" y="123"/>
                  <a:pt x="2" y="136"/>
                  <a:pt x="5" y="148"/>
                </a:cubicBezTo>
                <a:lnTo>
                  <a:pt x="175" y="110"/>
                </a:lnTo>
                <a:lnTo>
                  <a:pt x="40" y="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2700000" scaled="1"/>
          </a:gradFill>
          <a:ln w="381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未知"/>
          <p:cNvSpPr>
            <a:spLocks/>
          </p:cNvSpPr>
          <p:nvPr/>
        </p:nvSpPr>
        <p:spPr bwMode="auto">
          <a:xfrm>
            <a:off x="3362377" y="1671638"/>
            <a:ext cx="1226867" cy="1582527"/>
          </a:xfrm>
          <a:custGeom>
            <a:avLst/>
            <a:gdLst>
              <a:gd name="T0" fmla="*/ 134 w 135"/>
              <a:gd name="T1" fmla="*/ 0 h 174"/>
              <a:gd name="T2" fmla="*/ 0 w 135"/>
              <a:gd name="T3" fmla="*/ 64 h 174"/>
              <a:gd name="T4" fmla="*/ 135 w 135"/>
              <a:gd name="T5" fmla="*/ 174 h 174"/>
              <a:gd name="T6" fmla="*/ 134 w 135"/>
              <a:gd name="T7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5" h="174">
                <a:moveTo>
                  <a:pt x="134" y="0"/>
                </a:moveTo>
                <a:cubicBezTo>
                  <a:pt x="82" y="0"/>
                  <a:pt x="33" y="23"/>
                  <a:pt x="0" y="64"/>
                </a:cubicBezTo>
                <a:lnTo>
                  <a:pt x="135" y="174"/>
                </a:lnTo>
                <a:lnTo>
                  <a:pt x="134" y="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46275"/>
                  <a:invGamma/>
                </a:srgbClr>
              </a:gs>
            </a:gsLst>
            <a:lin ang="2700000" scaled="1"/>
          </a:gradFill>
          <a:ln w="381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5" name="Group 18"/>
          <p:cNvGrpSpPr>
            <a:grpSpLocks/>
          </p:cNvGrpSpPr>
          <p:nvPr/>
        </p:nvGrpSpPr>
        <p:grpSpPr bwMode="auto">
          <a:xfrm>
            <a:off x="3416300" y="2090738"/>
            <a:ext cx="2336800" cy="2314575"/>
            <a:chOff x="0" y="0"/>
            <a:chExt cx="2092" cy="2080"/>
          </a:xfrm>
        </p:grpSpPr>
        <p:sp>
          <p:nvSpPr>
            <p:cNvPr id="76" name="未知"/>
            <p:cNvSpPr>
              <a:spLocks/>
            </p:cNvSpPr>
            <p:nvPr/>
          </p:nvSpPr>
          <p:spPr bwMode="auto">
            <a:xfrm>
              <a:off x="1049" y="0"/>
              <a:ext cx="803" cy="1043"/>
            </a:xfrm>
            <a:custGeom>
              <a:avLst/>
              <a:gdLst>
                <a:gd name="T0" fmla="*/ 803 w 134"/>
                <a:gd name="T1" fmla="*/ 384 h 174"/>
                <a:gd name="T2" fmla="*/ 0 w 134"/>
                <a:gd name="T3" fmla="*/ 0 h 174"/>
                <a:gd name="T4" fmla="*/ 0 w 134"/>
                <a:gd name="T5" fmla="*/ 1043 h 174"/>
                <a:gd name="T6" fmla="*/ 803 w 134"/>
                <a:gd name="T7" fmla="*/ 384 h 1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4" h="174">
                  <a:moveTo>
                    <a:pt x="134" y="64"/>
                  </a:moveTo>
                  <a:cubicBezTo>
                    <a:pt x="101" y="23"/>
                    <a:pt x="52" y="0"/>
                    <a:pt x="0" y="0"/>
                  </a:cubicBezTo>
                  <a:lnTo>
                    <a:pt x="0" y="174"/>
                  </a:lnTo>
                  <a:lnTo>
                    <a:pt x="134" y="64"/>
                  </a:lnTo>
                  <a:close/>
                </a:path>
              </a:pathLst>
            </a:custGeom>
            <a:gradFill rotWithShape="1">
              <a:gsLst>
                <a:gs pos="0">
                  <a:srgbClr val="00B4DE"/>
                </a:gs>
                <a:gs pos="100000">
                  <a:srgbClr val="0095B8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未知"/>
            <p:cNvSpPr>
              <a:spLocks/>
            </p:cNvSpPr>
            <p:nvPr/>
          </p:nvSpPr>
          <p:spPr bwMode="auto">
            <a:xfrm>
              <a:off x="1049" y="384"/>
              <a:ext cx="1043" cy="887"/>
            </a:xfrm>
            <a:custGeom>
              <a:avLst/>
              <a:gdLst>
                <a:gd name="T0" fmla="*/ 1013 w 174"/>
                <a:gd name="T1" fmla="*/ 887 h 148"/>
                <a:gd name="T2" fmla="*/ 1043 w 174"/>
                <a:gd name="T3" fmla="*/ 659 h 148"/>
                <a:gd name="T4" fmla="*/ 803 w 174"/>
                <a:gd name="T5" fmla="*/ 0 h 148"/>
                <a:gd name="T6" fmla="*/ 0 w 174"/>
                <a:gd name="T7" fmla="*/ 659 h 148"/>
                <a:gd name="T8" fmla="*/ 1013 w 174"/>
                <a:gd name="T9" fmla="*/ 887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148">
                  <a:moveTo>
                    <a:pt x="169" y="148"/>
                  </a:moveTo>
                  <a:cubicBezTo>
                    <a:pt x="172" y="136"/>
                    <a:pt x="174" y="123"/>
                    <a:pt x="174" y="110"/>
                  </a:cubicBezTo>
                  <a:cubicBezTo>
                    <a:pt x="174" y="69"/>
                    <a:pt x="160" y="31"/>
                    <a:pt x="134" y="0"/>
                  </a:cubicBezTo>
                  <a:lnTo>
                    <a:pt x="0" y="110"/>
                  </a:lnTo>
                  <a:lnTo>
                    <a:pt x="169" y="148"/>
                  </a:lnTo>
                  <a:close/>
                </a:path>
              </a:pathLst>
            </a:custGeom>
            <a:gradFill rotWithShape="1">
              <a:gsLst>
                <a:gs pos="0">
                  <a:srgbClr val="0095B8"/>
                </a:gs>
                <a:gs pos="100000">
                  <a:srgbClr val="00B4DE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未知"/>
            <p:cNvSpPr>
              <a:spLocks/>
            </p:cNvSpPr>
            <p:nvPr/>
          </p:nvSpPr>
          <p:spPr bwMode="auto">
            <a:xfrm>
              <a:off x="1049" y="1043"/>
              <a:ext cx="1013" cy="935"/>
            </a:xfrm>
            <a:custGeom>
              <a:avLst/>
              <a:gdLst>
                <a:gd name="T0" fmla="*/ 456 w 169"/>
                <a:gd name="T1" fmla="*/ 935 h 156"/>
                <a:gd name="T2" fmla="*/ 1013 w 169"/>
                <a:gd name="T3" fmla="*/ 228 h 156"/>
                <a:gd name="T4" fmla="*/ 0 w 169"/>
                <a:gd name="T5" fmla="*/ 0 h 156"/>
                <a:gd name="T6" fmla="*/ 456 w 169"/>
                <a:gd name="T7" fmla="*/ 935 h 1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9" h="156">
                  <a:moveTo>
                    <a:pt x="76" y="156"/>
                  </a:moveTo>
                  <a:cubicBezTo>
                    <a:pt x="123" y="133"/>
                    <a:pt x="157" y="90"/>
                    <a:pt x="169" y="38"/>
                  </a:cubicBezTo>
                  <a:lnTo>
                    <a:pt x="0" y="0"/>
                  </a:lnTo>
                  <a:lnTo>
                    <a:pt x="76" y="156"/>
                  </a:lnTo>
                  <a:close/>
                </a:path>
              </a:pathLst>
            </a:custGeom>
            <a:gradFill rotWithShape="1">
              <a:gsLst>
                <a:gs pos="0">
                  <a:srgbClr val="00B4DE"/>
                </a:gs>
                <a:gs pos="100000">
                  <a:srgbClr val="0095B8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未知"/>
            <p:cNvSpPr>
              <a:spLocks/>
            </p:cNvSpPr>
            <p:nvPr/>
          </p:nvSpPr>
          <p:spPr bwMode="auto">
            <a:xfrm>
              <a:off x="587" y="1043"/>
              <a:ext cx="917" cy="1037"/>
            </a:xfrm>
            <a:custGeom>
              <a:avLst/>
              <a:gdLst>
                <a:gd name="T0" fmla="*/ 0 w 153"/>
                <a:gd name="T1" fmla="*/ 935 h 173"/>
                <a:gd name="T2" fmla="*/ 461 w 153"/>
                <a:gd name="T3" fmla="*/ 1037 h 173"/>
                <a:gd name="T4" fmla="*/ 917 w 153"/>
                <a:gd name="T5" fmla="*/ 935 h 173"/>
                <a:gd name="T6" fmla="*/ 461 w 153"/>
                <a:gd name="T7" fmla="*/ 0 h 173"/>
                <a:gd name="T8" fmla="*/ 0 w 153"/>
                <a:gd name="T9" fmla="*/ 935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3" h="173">
                  <a:moveTo>
                    <a:pt x="0" y="156"/>
                  </a:moveTo>
                  <a:cubicBezTo>
                    <a:pt x="24" y="167"/>
                    <a:pt x="50" y="173"/>
                    <a:pt x="77" y="173"/>
                  </a:cubicBezTo>
                  <a:cubicBezTo>
                    <a:pt x="103" y="173"/>
                    <a:pt x="129" y="167"/>
                    <a:pt x="153" y="156"/>
                  </a:cubicBezTo>
                  <a:lnTo>
                    <a:pt x="77" y="0"/>
                  </a:lnTo>
                  <a:lnTo>
                    <a:pt x="0" y="156"/>
                  </a:lnTo>
                  <a:close/>
                </a:path>
              </a:pathLst>
            </a:custGeom>
            <a:gradFill rotWithShape="1">
              <a:gsLst>
                <a:gs pos="0">
                  <a:srgbClr val="00B4DE"/>
                </a:gs>
                <a:gs pos="100000">
                  <a:srgbClr val="0095B8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未知"/>
            <p:cNvSpPr>
              <a:spLocks/>
            </p:cNvSpPr>
            <p:nvPr/>
          </p:nvSpPr>
          <p:spPr bwMode="auto">
            <a:xfrm>
              <a:off x="30" y="1043"/>
              <a:ext cx="1019" cy="935"/>
            </a:xfrm>
            <a:custGeom>
              <a:avLst/>
              <a:gdLst>
                <a:gd name="T0" fmla="*/ 0 w 170"/>
                <a:gd name="T1" fmla="*/ 228 h 156"/>
                <a:gd name="T2" fmla="*/ 557 w 170"/>
                <a:gd name="T3" fmla="*/ 935 h 156"/>
                <a:gd name="T4" fmla="*/ 1019 w 170"/>
                <a:gd name="T5" fmla="*/ 0 h 156"/>
                <a:gd name="T6" fmla="*/ 0 w 170"/>
                <a:gd name="T7" fmla="*/ 228 h 15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0" h="156">
                  <a:moveTo>
                    <a:pt x="0" y="38"/>
                  </a:moveTo>
                  <a:cubicBezTo>
                    <a:pt x="12" y="90"/>
                    <a:pt x="46" y="133"/>
                    <a:pt x="93" y="156"/>
                  </a:cubicBezTo>
                  <a:lnTo>
                    <a:pt x="170" y="0"/>
                  </a:lnTo>
                  <a:lnTo>
                    <a:pt x="0" y="38"/>
                  </a:lnTo>
                  <a:close/>
                </a:path>
              </a:pathLst>
            </a:custGeom>
            <a:gradFill rotWithShape="1">
              <a:gsLst>
                <a:gs pos="0">
                  <a:srgbClr val="00B4DE"/>
                </a:gs>
                <a:gs pos="100000">
                  <a:srgbClr val="0095B8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未知"/>
            <p:cNvSpPr>
              <a:spLocks/>
            </p:cNvSpPr>
            <p:nvPr/>
          </p:nvSpPr>
          <p:spPr bwMode="auto">
            <a:xfrm>
              <a:off x="0" y="384"/>
              <a:ext cx="1049" cy="887"/>
            </a:xfrm>
            <a:custGeom>
              <a:avLst/>
              <a:gdLst>
                <a:gd name="T0" fmla="*/ 240 w 175"/>
                <a:gd name="T1" fmla="*/ 0 h 148"/>
                <a:gd name="T2" fmla="*/ 6 w 175"/>
                <a:gd name="T3" fmla="*/ 653 h 148"/>
                <a:gd name="T4" fmla="*/ 30 w 175"/>
                <a:gd name="T5" fmla="*/ 887 h 148"/>
                <a:gd name="T6" fmla="*/ 1049 w 175"/>
                <a:gd name="T7" fmla="*/ 659 h 148"/>
                <a:gd name="T8" fmla="*/ 240 w 175"/>
                <a:gd name="T9" fmla="*/ 0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" h="148">
                  <a:moveTo>
                    <a:pt x="40" y="0"/>
                  </a:moveTo>
                  <a:cubicBezTo>
                    <a:pt x="14" y="31"/>
                    <a:pt x="1" y="69"/>
                    <a:pt x="1" y="109"/>
                  </a:cubicBezTo>
                  <a:cubicBezTo>
                    <a:pt x="0" y="123"/>
                    <a:pt x="2" y="136"/>
                    <a:pt x="5" y="148"/>
                  </a:cubicBezTo>
                  <a:lnTo>
                    <a:pt x="175" y="110"/>
                  </a:lnTo>
                  <a:lnTo>
                    <a:pt x="4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B4DE"/>
                </a:gs>
                <a:gs pos="100000">
                  <a:srgbClr val="0095B8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未知"/>
            <p:cNvSpPr>
              <a:spLocks/>
            </p:cNvSpPr>
            <p:nvPr/>
          </p:nvSpPr>
          <p:spPr bwMode="auto">
            <a:xfrm>
              <a:off x="239" y="0"/>
              <a:ext cx="810" cy="1043"/>
            </a:xfrm>
            <a:custGeom>
              <a:avLst/>
              <a:gdLst>
                <a:gd name="T0" fmla="*/ 804 w 135"/>
                <a:gd name="T1" fmla="*/ 0 h 174"/>
                <a:gd name="T2" fmla="*/ 0 w 135"/>
                <a:gd name="T3" fmla="*/ 384 h 174"/>
                <a:gd name="T4" fmla="*/ 810 w 135"/>
                <a:gd name="T5" fmla="*/ 1043 h 174"/>
                <a:gd name="T6" fmla="*/ 804 w 135"/>
                <a:gd name="T7" fmla="*/ 0 h 17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5" h="174">
                  <a:moveTo>
                    <a:pt x="134" y="0"/>
                  </a:moveTo>
                  <a:cubicBezTo>
                    <a:pt x="82" y="0"/>
                    <a:pt x="33" y="23"/>
                    <a:pt x="0" y="64"/>
                  </a:cubicBezTo>
                  <a:lnTo>
                    <a:pt x="135" y="174"/>
                  </a:lnTo>
                  <a:lnTo>
                    <a:pt x="134" y="0"/>
                  </a:lnTo>
                  <a:close/>
                </a:path>
              </a:pathLst>
            </a:custGeom>
            <a:gradFill rotWithShape="1">
              <a:gsLst>
                <a:gs pos="0">
                  <a:srgbClr val="00B4DE"/>
                </a:gs>
                <a:gs pos="100000">
                  <a:srgbClr val="0095B8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3" name="未知"/>
          <p:cNvSpPr>
            <a:spLocks/>
          </p:cNvSpPr>
          <p:nvPr/>
        </p:nvSpPr>
        <p:spPr bwMode="auto">
          <a:xfrm>
            <a:off x="3736975" y="2130425"/>
            <a:ext cx="1695450" cy="828675"/>
          </a:xfrm>
          <a:custGeom>
            <a:avLst/>
            <a:gdLst>
              <a:gd name="T0" fmla="*/ 1669781 w 1321"/>
              <a:gd name="T1" fmla="*/ 466712 h 712"/>
              <a:gd name="T2" fmla="*/ 1690316 w 1321"/>
              <a:gd name="T3" fmla="*/ 514430 h 712"/>
              <a:gd name="T4" fmla="*/ 1695450 w 1321"/>
              <a:gd name="T5" fmla="*/ 559821 h 712"/>
              <a:gd name="T6" fmla="*/ 1687749 w 1321"/>
              <a:gd name="T7" fmla="*/ 600557 h 712"/>
              <a:gd name="T8" fmla="*/ 1665930 w 1321"/>
              <a:gd name="T9" fmla="*/ 640128 h 712"/>
              <a:gd name="T10" fmla="*/ 1632560 w 1321"/>
              <a:gd name="T11" fmla="*/ 673880 h 712"/>
              <a:gd name="T12" fmla="*/ 1590206 w 1321"/>
              <a:gd name="T13" fmla="*/ 702977 h 712"/>
              <a:gd name="T14" fmla="*/ 1535018 w 1321"/>
              <a:gd name="T15" fmla="*/ 730910 h 712"/>
              <a:gd name="T16" fmla="*/ 1472128 w 1321"/>
              <a:gd name="T17" fmla="*/ 755351 h 712"/>
              <a:gd name="T18" fmla="*/ 1401538 w 1321"/>
              <a:gd name="T19" fmla="*/ 776301 h 712"/>
              <a:gd name="T20" fmla="*/ 1323247 w 1321"/>
              <a:gd name="T21" fmla="*/ 794923 h 712"/>
              <a:gd name="T22" fmla="*/ 1241105 w 1321"/>
              <a:gd name="T23" fmla="*/ 807725 h 712"/>
              <a:gd name="T24" fmla="*/ 1149980 w 1321"/>
              <a:gd name="T25" fmla="*/ 819364 h 712"/>
              <a:gd name="T26" fmla="*/ 1057571 w 1321"/>
              <a:gd name="T27" fmla="*/ 826347 h 712"/>
              <a:gd name="T28" fmla="*/ 1020350 w 1321"/>
              <a:gd name="T29" fmla="*/ 828675 h 712"/>
              <a:gd name="T30" fmla="*/ 610927 w 1321"/>
              <a:gd name="T31" fmla="*/ 828675 h 712"/>
              <a:gd name="T32" fmla="*/ 605793 w 1321"/>
              <a:gd name="T33" fmla="*/ 828675 h 712"/>
              <a:gd name="T34" fmla="*/ 524935 w 1321"/>
              <a:gd name="T35" fmla="*/ 824020 h 712"/>
              <a:gd name="T36" fmla="*/ 446644 w 1321"/>
              <a:gd name="T37" fmla="*/ 819364 h 712"/>
              <a:gd name="T38" fmla="*/ 372203 w 1321"/>
              <a:gd name="T39" fmla="*/ 810053 h 712"/>
              <a:gd name="T40" fmla="*/ 301613 w 1321"/>
              <a:gd name="T41" fmla="*/ 801906 h 712"/>
              <a:gd name="T42" fmla="*/ 238723 w 1321"/>
              <a:gd name="T43" fmla="*/ 787940 h 712"/>
              <a:gd name="T44" fmla="*/ 180968 w 1321"/>
              <a:gd name="T45" fmla="*/ 771645 h 712"/>
              <a:gd name="T46" fmla="*/ 130913 w 1321"/>
              <a:gd name="T47" fmla="*/ 754187 h 712"/>
              <a:gd name="T48" fmla="*/ 85992 w 1321"/>
              <a:gd name="T49" fmla="*/ 733238 h 712"/>
              <a:gd name="T50" fmla="*/ 50055 w 1321"/>
              <a:gd name="T51" fmla="*/ 707633 h 712"/>
              <a:gd name="T52" fmla="*/ 23102 w 1321"/>
              <a:gd name="T53" fmla="*/ 678536 h 712"/>
              <a:gd name="T54" fmla="*/ 7701 w 1321"/>
              <a:gd name="T55" fmla="*/ 644784 h 712"/>
              <a:gd name="T56" fmla="*/ 0 w 1321"/>
              <a:gd name="T57" fmla="*/ 609868 h 712"/>
              <a:gd name="T58" fmla="*/ 0 w 1321"/>
              <a:gd name="T59" fmla="*/ 605212 h 712"/>
              <a:gd name="T60" fmla="*/ 5134 w 1321"/>
              <a:gd name="T61" fmla="*/ 566804 h 712"/>
              <a:gd name="T62" fmla="*/ 20535 w 1321"/>
              <a:gd name="T63" fmla="*/ 519086 h 712"/>
              <a:gd name="T64" fmla="*/ 65456 w 1321"/>
              <a:gd name="T65" fmla="*/ 430632 h 712"/>
              <a:gd name="T66" fmla="*/ 120645 w 1321"/>
              <a:gd name="T67" fmla="*/ 347997 h 712"/>
              <a:gd name="T68" fmla="*/ 188669 w 1321"/>
              <a:gd name="T69" fmla="*/ 273509 h 712"/>
              <a:gd name="T70" fmla="*/ 261826 w 1321"/>
              <a:gd name="T71" fmla="*/ 204841 h 712"/>
              <a:gd name="T72" fmla="*/ 346534 w 1321"/>
              <a:gd name="T73" fmla="*/ 145484 h 712"/>
              <a:gd name="T74" fmla="*/ 437660 w 1321"/>
              <a:gd name="T75" fmla="*/ 95437 h 712"/>
              <a:gd name="T76" fmla="*/ 532636 w 1321"/>
              <a:gd name="T77" fmla="*/ 54702 h 712"/>
              <a:gd name="T78" fmla="*/ 637879 w 1321"/>
              <a:gd name="T79" fmla="*/ 24441 h 712"/>
              <a:gd name="T80" fmla="*/ 745690 w 1321"/>
              <a:gd name="T81" fmla="*/ 6983 h 712"/>
              <a:gd name="T82" fmla="*/ 856067 w 1321"/>
              <a:gd name="T83" fmla="*/ 0 h 712"/>
              <a:gd name="T84" fmla="*/ 856067 w 1321"/>
              <a:gd name="T85" fmla="*/ 0 h 712"/>
              <a:gd name="T86" fmla="*/ 974146 w 1321"/>
              <a:gd name="T87" fmla="*/ 6983 h 712"/>
              <a:gd name="T88" fmla="*/ 1087090 w 1321"/>
              <a:gd name="T89" fmla="*/ 26769 h 712"/>
              <a:gd name="T90" fmla="*/ 1196184 w 1321"/>
              <a:gd name="T91" fmla="*/ 61685 h 712"/>
              <a:gd name="T92" fmla="*/ 1296294 w 1321"/>
              <a:gd name="T93" fmla="*/ 104748 h 712"/>
              <a:gd name="T94" fmla="*/ 1388703 w 1321"/>
              <a:gd name="T95" fmla="*/ 159450 h 712"/>
              <a:gd name="T96" fmla="*/ 1474695 w 1321"/>
              <a:gd name="T97" fmla="*/ 225791 h 712"/>
              <a:gd name="T98" fmla="*/ 1550419 w 1321"/>
              <a:gd name="T99" fmla="*/ 297951 h 712"/>
              <a:gd name="T100" fmla="*/ 1614592 w 1321"/>
              <a:gd name="T101" fmla="*/ 378258 h 712"/>
              <a:gd name="T102" fmla="*/ 1669781 w 1321"/>
              <a:gd name="T103" fmla="*/ 466712 h 712"/>
              <a:gd name="T104" fmla="*/ 1669781 w 1321"/>
              <a:gd name="T105" fmla="*/ 466712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Text Box 27"/>
          <p:cNvSpPr txBox="1">
            <a:spLocks noChangeArrowheads="1"/>
          </p:cNvSpPr>
          <p:nvPr/>
        </p:nvSpPr>
        <p:spPr bwMode="auto">
          <a:xfrm>
            <a:off x="4106863" y="2317750"/>
            <a:ext cx="3778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1</a:t>
            </a:r>
          </a:p>
        </p:txBody>
      </p:sp>
      <p:sp>
        <p:nvSpPr>
          <p:cNvPr id="85" name="Text Box 28"/>
          <p:cNvSpPr txBox="1">
            <a:spLocks noChangeArrowheads="1"/>
          </p:cNvSpPr>
          <p:nvPr/>
        </p:nvSpPr>
        <p:spPr bwMode="auto">
          <a:xfrm>
            <a:off x="4718050" y="2306638"/>
            <a:ext cx="3984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2</a:t>
            </a:r>
          </a:p>
        </p:txBody>
      </p:sp>
      <p:sp>
        <p:nvSpPr>
          <p:cNvPr id="86" name="Text Box 29"/>
          <p:cNvSpPr txBox="1">
            <a:spLocks noChangeArrowheads="1"/>
          </p:cNvSpPr>
          <p:nvPr/>
        </p:nvSpPr>
        <p:spPr bwMode="auto">
          <a:xfrm>
            <a:off x="5068888" y="2854325"/>
            <a:ext cx="4191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3</a:t>
            </a:r>
          </a:p>
        </p:txBody>
      </p:sp>
      <p:sp>
        <p:nvSpPr>
          <p:cNvPr id="87" name="Text Box 30"/>
          <p:cNvSpPr txBox="1">
            <a:spLocks noChangeArrowheads="1"/>
          </p:cNvSpPr>
          <p:nvPr/>
        </p:nvSpPr>
        <p:spPr bwMode="auto">
          <a:xfrm>
            <a:off x="4945063" y="3452813"/>
            <a:ext cx="4191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4</a:t>
            </a:r>
          </a:p>
        </p:txBody>
      </p:sp>
      <p:sp>
        <p:nvSpPr>
          <p:cNvPr id="88" name="Text Box 31"/>
          <p:cNvSpPr txBox="1">
            <a:spLocks noChangeArrowheads="1"/>
          </p:cNvSpPr>
          <p:nvPr/>
        </p:nvSpPr>
        <p:spPr bwMode="auto">
          <a:xfrm>
            <a:off x="4400550" y="3703638"/>
            <a:ext cx="3778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5</a:t>
            </a:r>
          </a:p>
        </p:txBody>
      </p:sp>
      <p:sp>
        <p:nvSpPr>
          <p:cNvPr id="89" name="Text Box 32"/>
          <p:cNvSpPr txBox="1">
            <a:spLocks noChangeArrowheads="1"/>
          </p:cNvSpPr>
          <p:nvPr/>
        </p:nvSpPr>
        <p:spPr bwMode="auto">
          <a:xfrm>
            <a:off x="3784600" y="3452813"/>
            <a:ext cx="3984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6</a:t>
            </a:r>
          </a:p>
        </p:txBody>
      </p:sp>
      <p:sp>
        <p:nvSpPr>
          <p:cNvPr id="90" name="Text Box 33"/>
          <p:cNvSpPr txBox="1">
            <a:spLocks noChangeArrowheads="1"/>
          </p:cNvSpPr>
          <p:nvPr/>
        </p:nvSpPr>
        <p:spPr bwMode="auto">
          <a:xfrm>
            <a:off x="3649663" y="2843213"/>
            <a:ext cx="4302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18648</TotalTime>
  <Words>33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817</cp:revision>
  <dcterms:created xsi:type="dcterms:W3CDTF">2009-02-11T05:37:22Z</dcterms:created>
  <dcterms:modified xsi:type="dcterms:W3CDTF">2012-08-09T14:05:15Z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