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未知"/>
          <p:cNvSpPr>
            <a:spLocks/>
          </p:cNvSpPr>
          <p:nvPr/>
        </p:nvSpPr>
        <p:spPr bwMode="auto">
          <a:xfrm rot="10800000" flipV="1">
            <a:off x="3022600" y="1547813"/>
            <a:ext cx="1497013" cy="1574800"/>
          </a:xfrm>
          <a:custGeom>
            <a:avLst/>
            <a:gdLst>
              <a:gd name="T0" fmla="*/ 1497013 w 165"/>
              <a:gd name="T1" fmla="*/ 1077018 h 174"/>
              <a:gd name="T2" fmla="*/ 0 w 165"/>
              <a:gd name="T3" fmla="*/ 0 h 174"/>
              <a:gd name="T4" fmla="*/ 0 w 165"/>
              <a:gd name="T5" fmla="*/ 1574800 h 174"/>
              <a:gd name="T6" fmla="*/ 1497013 w 165"/>
              <a:gd name="T7" fmla="*/ 1077018 h 17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65" h="174">
                <a:moveTo>
                  <a:pt x="165" y="119"/>
                </a:moveTo>
                <a:cubicBezTo>
                  <a:pt x="141" y="48"/>
                  <a:pt x="75" y="0"/>
                  <a:pt x="0" y="0"/>
                </a:cubicBezTo>
                <a:lnTo>
                  <a:pt x="0" y="174"/>
                </a:lnTo>
                <a:lnTo>
                  <a:pt x="165" y="119"/>
                </a:lnTo>
                <a:close/>
              </a:path>
            </a:pathLst>
          </a:custGeom>
          <a:gradFill rotWithShape="1">
            <a:gsLst>
              <a:gs pos="0">
                <a:srgbClr val="5F5F5F"/>
              </a:gs>
              <a:gs pos="100000">
                <a:srgbClr val="C0C0C0"/>
              </a:gs>
            </a:gsLst>
            <a:lin ang="5400000" scaled="1"/>
          </a:gradFill>
          <a:ln w="635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未知"/>
          <p:cNvSpPr>
            <a:spLocks/>
          </p:cNvSpPr>
          <p:nvPr/>
        </p:nvSpPr>
        <p:spPr bwMode="auto">
          <a:xfrm rot="10800000" flipV="1">
            <a:off x="2943225" y="2624138"/>
            <a:ext cx="1577975" cy="1765300"/>
          </a:xfrm>
          <a:custGeom>
            <a:avLst/>
            <a:gdLst>
              <a:gd name="T0" fmla="*/ 915951 w 174"/>
              <a:gd name="T1" fmla="*/ 1765300 h 195"/>
              <a:gd name="T2" fmla="*/ 1577975 w 174"/>
              <a:gd name="T3" fmla="*/ 497905 h 195"/>
              <a:gd name="T4" fmla="*/ 1496356 w 174"/>
              <a:gd name="T5" fmla="*/ 0 h 195"/>
              <a:gd name="T6" fmla="*/ 0 w 174"/>
              <a:gd name="T7" fmla="*/ 497905 h 195"/>
              <a:gd name="T8" fmla="*/ 915951 w 174"/>
              <a:gd name="T9" fmla="*/ 1765300 h 1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" h="195">
                <a:moveTo>
                  <a:pt x="101" y="195"/>
                </a:moveTo>
                <a:cubicBezTo>
                  <a:pt x="147" y="163"/>
                  <a:pt x="174" y="110"/>
                  <a:pt x="174" y="55"/>
                </a:cubicBezTo>
                <a:cubicBezTo>
                  <a:pt x="174" y="36"/>
                  <a:pt x="171" y="18"/>
                  <a:pt x="165" y="0"/>
                </a:cubicBezTo>
                <a:lnTo>
                  <a:pt x="0" y="55"/>
                </a:lnTo>
                <a:lnTo>
                  <a:pt x="101" y="195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lumMod val="75000"/>
                </a:schemeClr>
              </a:gs>
              <a:gs pos="100000">
                <a:schemeClr val="bg2">
                  <a:lumMod val="25000"/>
                </a:schemeClr>
              </a:gs>
            </a:gsLst>
            <a:lin ang="2700000" scaled="1"/>
          </a:gradFill>
          <a:ln w="635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" name="未知"/>
          <p:cNvSpPr>
            <a:spLocks/>
          </p:cNvSpPr>
          <p:nvPr/>
        </p:nvSpPr>
        <p:spPr bwMode="auto">
          <a:xfrm rot="10800000" flipV="1">
            <a:off x="3605213" y="3122613"/>
            <a:ext cx="1841500" cy="1565275"/>
          </a:xfrm>
          <a:custGeom>
            <a:avLst/>
            <a:gdLst>
              <a:gd name="T0" fmla="*/ 0 w 203"/>
              <a:gd name="T1" fmla="*/ 1266697 h 173"/>
              <a:gd name="T2" fmla="*/ 925286 w 203"/>
              <a:gd name="T3" fmla="*/ 1565275 h 173"/>
              <a:gd name="T4" fmla="*/ 1841500 w 203"/>
              <a:gd name="T5" fmla="*/ 1266697 h 173"/>
              <a:gd name="T6" fmla="*/ 925286 w 203"/>
              <a:gd name="T7" fmla="*/ 0 h 173"/>
              <a:gd name="T8" fmla="*/ 0 w 203"/>
              <a:gd name="T9" fmla="*/ 1266697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3" h="173">
                <a:moveTo>
                  <a:pt x="0" y="140"/>
                </a:moveTo>
                <a:cubicBezTo>
                  <a:pt x="29" y="162"/>
                  <a:pt x="65" y="173"/>
                  <a:pt x="102" y="173"/>
                </a:cubicBezTo>
                <a:cubicBezTo>
                  <a:pt x="138" y="173"/>
                  <a:pt x="174" y="162"/>
                  <a:pt x="203" y="140"/>
                </a:cubicBezTo>
                <a:lnTo>
                  <a:pt x="102" y="0"/>
                </a:lnTo>
                <a:lnTo>
                  <a:pt x="0" y="140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5F5F5F"/>
              </a:gs>
            </a:gsLst>
            <a:lin ang="5400000" scaled="1"/>
          </a:gradFill>
          <a:ln w="635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" name="未知"/>
          <p:cNvSpPr>
            <a:spLocks/>
          </p:cNvSpPr>
          <p:nvPr/>
        </p:nvSpPr>
        <p:spPr bwMode="auto">
          <a:xfrm rot="10800000" flipV="1">
            <a:off x="4521200" y="2624138"/>
            <a:ext cx="1587500" cy="1765300"/>
          </a:xfrm>
          <a:custGeom>
            <a:avLst/>
            <a:gdLst>
              <a:gd name="T0" fmla="*/ 81643 w 175"/>
              <a:gd name="T1" fmla="*/ 0 h 195"/>
              <a:gd name="T2" fmla="*/ 9071 w 175"/>
              <a:gd name="T3" fmla="*/ 488852 h 195"/>
              <a:gd name="T4" fmla="*/ 662214 w 175"/>
              <a:gd name="T5" fmla="*/ 1765300 h 195"/>
              <a:gd name="T6" fmla="*/ 1587500 w 175"/>
              <a:gd name="T7" fmla="*/ 497905 h 195"/>
              <a:gd name="T8" fmla="*/ 81643 w 175"/>
              <a:gd name="T9" fmla="*/ 0 h 1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5" h="195">
                <a:moveTo>
                  <a:pt x="9" y="0"/>
                </a:moveTo>
                <a:cubicBezTo>
                  <a:pt x="3" y="18"/>
                  <a:pt x="1" y="36"/>
                  <a:pt x="1" y="54"/>
                </a:cubicBezTo>
                <a:cubicBezTo>
                  <a:pt x="0" y="110"/>
                  <a:pt x="27" y="163"/>
                  <a:pt x="73" y="195"/>
                </a:cubicBezTo>
                <a:lnTo>
                  <a:pt x="175" y="55"/>
                </a:lnTo>
                <a:lnTo>
                  <a:pt x="9" y="0"/>
                </a:lnTo>
                <a:close/>
              </a:path>
            </a:pathLst>
          </a:custGeom>
          <a:gradFill rotWithShape="1">
            <a:gsLst>
              <a:gs pos="0">
                <a:srgbClr val="5F5F5F"/>
              </a:gs>
              <a:gs pos="100000">
                <a:srgbClr val="C0C0C0"/>
              </a:gs>
            </a:gsLst>
            <a:lin ang="18900000" scaled="1"/>
          </a:gradFill>
          <a:ln w="635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未知"/>
          <p:cNvSpPr>
            <a:spLocks/>
          </p:cNvSpPr>
          <p:nvPr/>
        </p:nvSpPr>
        <p:spPr bwMode="auto">
          <a:xfrm rot="10800000" flipV="1">
            <a:off x="4519613" y="1547813"/>
            <a:ext cx="1506537" cy="1574800"/>
          </a:xfrm>
          <a:custGeom>
            <a:avLst/>
            <a:gdLst>
              <a:gd name="T0" fmla="*/ 165 w 166"/>
              <a:gd name="T1" fmla="*/ 0 h 174"/>
              <a:gd name="T2" fmla="*/ 0 w 166"/>
              <a:gd name="T3" fmla="*/ 119 h 174"/>
              <a:gd name="T4" fmla="*/ 166 w 166"/>
              <a:gd name="T5" fmla="*/ 174 h 174"/>
              <a:gd name="T6" fmla="*/ 165 w 166"/>
              <a:gd name="T7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6" h="174">
                <a:moveTo>
                  <a:pt x="165" y="0"/>
                </a:moveTo>
                <a:cubicBezTo>
                  <a:pt x="90" y="0"/>
                  <a:pt x="24" y="48"/>
                  <a:pt x="0" y="119"/>
                </a:cubicBezTo>
                <a:lnTo>
                  <a:pt x="166" y="174"/>
                </a:lnTo>
                <a:lnTo>
                  <a:pt x="165" y="0"/>
                </a:lnTo>
                <a:close/>
              </a:path>
            </a:pathLst>
          </a:custGeom>
          <a:gradFill rotWithShape="1">
            <a:gsLst>
              <a:gs pos="0">
                <a:srgbClr val="0095B8"/>
              </a:gs>
              <a:gs pos="100000">
                <a:srgbClr val="0095B8">
                  <a:gamma/>
                  <a:shade val="46275"/>
                  <a:invGamma/>
                </a:srgbClr>
              </a:gs>
            </a:gsLst>
            <a:lin ang="5400000" scaled="1"/>
          </a:gradFill>
          <a:ln w="635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5" name="Group 7"/>
          <p:cNvGrpSpPr>
            <a:grpSpLocks/>
          </p:cNvGrpSpPr>
          <p:nvPr/>
        </p:nvGrpSpPr>
        <p:grpSpPr bwMode="auto">
          <a:xfrm rot="-5400000">
            <a:off x="3355975" y="1951038"/>
            <a:ext cx="2301875" cy="2301875"/>
            <a:chOff x="0" y="0"/>
            <a:chExt cx="836" cy="836"/>
          </a:xfrm>
        </p:grpSpPr>
        <p:sp>
          <p:nvSpPr>
            <p:cNvPr id="106" name="未知"/>
            <p:cNvSpPr>
              <a:spLocks/>
            </p:cNvSpPr>
            <p:nvPr/>
          </p:nvSpPr>
          <p:spPr bwMode="auto">
            <a:xfrm>
              <a:off x="418" y="0"/>
              <a:ext cx="418" cy="836"/>
            </a:xfrm>
            <a:custGeom>
              <a:avLst/>
              <a:gdLst>
                <a:gd name="T0" fmla="*/ 0 w 174"/>
                <a:gd name="T1" fmla="*/ 834 h 348"/>
                <a:gd name="T2" fmla="*/ 418 w 174"/>
                <a:gd name="T3" fmla="*/ 418 h 348"/>
                <a:gd name="T4" fmla="*/ 0 w 174"/>
                <a:gd name="T5" fmla="*/ 0 h 348"/>
                <a:gd name="T6" fmla="*/ 0 w 174"/>
                <a:gd name="T7" fmla="*/ 418 h 348"/>
                <a:gd name="T8" fmla="*/ 0 w 174"/>
                <a:gd name="T9" fmla="*/ 834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348">
                  <a:moveTo>
                    <a:pt x="0" y="347"/>
                  </a:moveTo>
                  <a:cubicBezTo>
                    <a:pt x="96" y="348"/>
                    <a:pt x="174" y="270"/>
                    <a:pt x="174" y="174"/>
                  </a:cubicBez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0" y="347"/>
                  </a:lnTo>
                  <a:close/>
                </a:path>
              </a:pathLst>
            </a:custGeom>
            <a:gradFill rotWithShape="1">
              <a:gsLst>
                <a:gs pos="0">
                  <a:srgbClr val="BEBEBE"/>
                </a:gs>
                <a:gs pos="100000">
                  <a:srgbClr val="DDDDDD"/>
                </a:gs>
              </a:gsLst>
              <a:lin ang="5400000" scaled="1"/>
            </a:gradFill>
            <a:ln w="635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未知"/>
            <p:cNvSpPr>
              <a:spLocks/>
            </p:cNvSpPr>
            <p:nvPr/>
          </p:nvSpPr>
          <p:spPr bwMode="auto">
            <a:xfrm>
              <a:off x="0" y="0"/>
              <a:ext cx="418" cy="836"/>
            </a:xfrm>
            <a:custGeom>
              <a:avLst/>
              <a:gdLst>
                <a:gd name="T0" fmla="*/ 416 w 174"/>
                <a:gd name="T1" fmla="*/ 0 h 348"/>
                <a:gd name="T2" fmla="*/ 0 w 174"/>
                <a:gd name="T3" fmla="*/ 416 h 348"/>
                <a:gd name="T4" fmla="*/ 418 w 174"/>
                <a:gd name="T5" fmla="*/ 836 h 348"/>
                <a:gd name="T6" fmla="*/ 418 w 174"/>
                <a:gd name="T7" fmla="*/ 418 h 348"/>
                <a:gd name="T8" fmla="*/ 416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lumMod val="5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635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8" name="未知"/>
          <p:cNvSpPr>
            <a:spLocks/>
          </p:cNvSpPr>
          <p:nvPr/>
        </p:nvSpPr>
        <p:spPr bwMode="auto">
          <a:xfrm rot="16200000">
            <a:off x="4032250" y="2638425"/>
            <a:ext cx="962025" cy="1920875"/>
          </a:xfrm>
          <a:custGeom>
            <a:avLst/>
            <a:gdLst>
              <a:gd name="T0" fmla="*/ 956496 w 174"/>
              <a:gd name="T1" fmla="*/ 0 h 348"/>
              <a:gd name="T2" fmla="*/ 0 w 174"/>
              <a:gd name="T3" fmla="*/ 954918 h 348"/>
              <a:gd name="T4" fmla="*/ 962025 w 174"/>
              <a:gd name="T5" fmla="*/ 1920875 h 348"/>
              <a:gd name="T6" fmla="*/ 962025 w 174"/>
              <a:gd name="T7" fmla="*/ 960438 h 348"/>
              <a:gd name="T8" fmla="*/ 956496 w 174"/>
              <a:gd name="T9" fmla="*/ 0 h 3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" h="348">
                <a:moveTo>
                  <a:pt x="173" y="0"/>
                </a:moveTo>
                <a:cubicBezTo>
                  <a:pt x="77" y="0"/>
                  <a:pt x="0" y="77"/>
                  <a:pt x="0" y="173"/>
                </a:cubicBezTo>
                <a:cubicBezTo>
                  <a:pt x="0" y="270"/>
                  <a:pt x="77" y="348"/>
                  <a:pt x="174" y="348"/>
                </a:cubicBezTo>
                <a:lnTo>
                  <a:pt x="174" y="174"/>
                </a:lnTo>
                <a:lnTo>
                  <a:pt x="173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25998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未知"/>
          <p:cNvSpPr>
            <a:spLocks/>
          </p:cNvSpPr>
          <p:nvPr/>
        </p:nvSpPr>
        <p:spPr bwMode="auto">
          <a:xfrm rot="5400000">
            <a:off x="4033838" y="1641475"/>
            <a:ext cx="962025" cy="1920875"/>
          </a:xfrm>
          <a:custGeom>
            <a:avLst/>
            <a:gdLst>
              <a:gd name="T0" fmla="*/ 956496 w 174"/>
              <a:gd name="T1" fmla="*/ 0 h 348"/>
              <a:gd name="T2" fmla="*/ 0 w 174"/>
              <a:gd name="T3" fmla="*/ 954918 h 348"/>
              <a:gd name="T4" fmla="*/ 962025 w 174"/>
              <a:gd name="T5" fmla="*/ 1920875 h 348"/>
              <a:gd name="T6" fmla="*/ 962025 w 174"/>
              <a:gd name="T7" fmla="*/ 960438 h 348"/>
              <a:gd name="T8" fmla="*/ 956496 w 174"/>
              <a:gd name="T9" fmla="*/ 0 h 3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" h="348">
                <a:moveTo>
                  <a:pt x="173" y="0"/>
                </a:moveTo>
                <a:cubicBezTo>
                  <a:pt x="77" y="0"/>
                  <a:pt x="0" y="77"/>
                  <a:pt x="0" y="173"/>
                </a:cubicBezTo>
                <a:cubicBezTo>
                  <a:pt x="0" y="270"/>
                  <a:pt x="77" y="348"/>
                  <a:pt x="174" y="348"/>
                </a:cubicBezTo>
                <a:lnTo>
                  <a:pt x="174" y="174"/>
                </a:lnTo>
                <a:lnTo>
                  <a:pt x="173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0" name="WordArt 12"/>
          <p:cNvSpPr>
            <a:spLocks noChangeArrowheads="1" noChangeShapeType="1"/>
          </p:cNvSpPr>
          <p:nvPr/>
        </p:nvSpPr>
        <p:spPr bwMode="auto">
          <a:xfrm>
            <a:off x="3709988" y="2711450"/>
            <a:ext cx="17065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111" name="Oval 13"/>
          <p:cNvSpPr>
            <a:spLocks noChangeArrowheads="1"/>
          </p:cNvSpPr>
          <p:nvPr/>
        </p:nvSpPr>
        <p:spPr bwMode="auto">
          <a:xfrm>
            <a:off x="3281363" y="4694238"/>
            <a:ext cx="2520950" cy="371475"/>
          </a:xfrm>
          <a:prstGeom prst="ellipse">
            <a:avLst/>
          </a:prstGeom>
          <a:gradFill rotWithShape="1">
            <a:gsLst>
              <a:gs pos="0">
                <a:srgbClr val="000000">
                  <a:alpha val="39998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2" name="Text Box 14"/>
          <p:cNvSpPr txBox="1">
            <a:spLocks noChangeArrowheads="1"/>
          </p:cNvSpPr>
          <p:nvPr/>
        </p:nvSpPr>
        <p:spPr bwMode="auto">
          <a:xfrm>
            <a:off x="473075" y="3335338"/>
            <a:ext cx="20748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此处添加内容</a:t>
            </a:r>
          </a:p>
        </p:txBody>
      </p:sp>
      <p:sp>
        <p:nvSpPr>
          <p:cNvPr id="113" name="Rectangle 15"/>
          <p:cNvSpPr>
            <a:spLocks noChangeArrowheads="1"/>
          </p:cNvSpPr>
          <p:nvPr/>
        </p:nvSpPr>
        <p:spPr bwMode="auto">
          <a:xfrm>
            <a:off x="468313" y="3867150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114" name="Text Box 16"/>
          <p:cNvSpPr txBox="1">
            <a:spLocks noChangeArrowheads="1"/>
          </p:cNvSpPr>
          <p:nvPr/>
        </p:nvSpPr>
        <p:spPr bwMode="auto">
          <a:xfrm>
            <a:off x="3532188" y="4986338"/>
            <a:ext cx="20748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此处添加内容</a:t>
            </a:r>
          </a:p>
        </p:txBody>
      </p:sp>
      <p:sp>
        <p:nvSpPr>
          <p:cNvPr id="115" name="Rectangle 17"/>
          <p:cNvSpPr>
            <a:spLocks noChangeArrowheads="1"/>
          </p:cNvSpPr>
          <p:nvPr/>
        </p:nvSpPr>
        <p:spPr bwMode="auto">
          <a:xfrm>
            <a:off x="3527425" y="5518150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116" name="Text Box 18"/>
          <p:cNvSpPr txBox="1">
            <a:spLocks noChangeArrowheads="1"/>
          </p:cNvSpPr>
          <p:nvPr/>
        </p:nvSpPr>
        <p:spPr bwMode="auto">
          <a:xfrm>
            <a:off x="915988" y="1341438"/>
            <a:ext cx="20748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此处添加内容</a:t>
            </a:r>
          </a:p>
        </p:txBody>
      </p:sp>
      <p:sp>
        <p:nvSpPr>
          <p:cNvPr id="117" name="Rectangle 19"/>
          <p:cNvSpPr>
            <a:spLocks noChangeArrowheads="1"/>
          </p:cNvSpPr>
          <p:nvPr/>
        </p:nvSpPr>
        <p:spPr bwMode="auto">
          <a:xfrm>
            <a:off x="911225" y="1873250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118" name="Text Box 20"/>
          <p:cNvSpPr txBox="1">
            <a:spLocks noChangeArrowheads="1"/>
          </p:cNvSpPr>
          <p:nvPr/>
        </p:nvSpPr>
        <p:spPr bwMode="auto">
          <a:xfrm>
            <a:off x="6543675" y="3335338"/>
            <a:ext cx="20748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此处添加内容</a:t>
            </a:r>
          </a:p>
        </p:txBody>
      </p:sp>
      <p:sp>
        <p:nvSpPr>
          <p:cNvPr id="119" name="Rectangle 21"/>
          <p:cNvSpPr>
            <a:spLocks noChangeArrowheads="1"/>
          </p:cNvSpPr>
          <p:nvPr/>
        </p:nvSpPr>
        <p:spPr bwMode="auto">
          <a:xfrm>
            <a:off x="6538913" y="3867150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120" name="Text Box 22"/>
          <p:cNvSpPr txBox="1">
            <a:spLocks noChangeArrowheads="1"/>
          </p:cNvSpPr>
          <p:nvPr/>
        </p:nvSpPr>
        <p:spPr bwMode="auto">
          <a:xfrm>
            <a:off x="6008688" y="1341438"/>
            <a:ext cx="20748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此处添加内容</a:t>
            </a:r>
          </a:p>
        </p:txBody>
      </p:sp>
      <p:sp>
        <p:nvSpPr>
          <p:cNvPr id="121" name="Rectangle 23"/>
          <p:cNvSpPr>
            <a:spLocks noChangeArrowheads="1"/>
          </p:cNvSpPr>
          <p:nvPr/>
        </p:nvSpPr>
        <p:spPr bwMode="auto">
          <a:xfrm>
            <a:off x="6003925" y="1873250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122" name="WordArt 24"/>
          <p:cNvSpPr>
            <a:spLocks noChangeArrowheads="1" noChangeShapeType="1"/>
          </p:cNvSpPr>
          <p:nvPr/>
        </p:nvSpPr>
        <p:spPr bwMode="auto">
          <a:xfrm>
            <a:off x="3709988" y="3316288"/>
            <a:ext cx="17065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18647</TotalTime>
  <Words>63</Words>
  <Application>Microsoft Office PowerPoint</Application>
  <PresentationFormat>全屏显示(4:3)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815</cp:revision>
  <dcterms:created xsi:type="dcterms:W3CDTF">2009-02-11T05:37:22Z</dcterms:created>
  <dcterms:modified xsi:type="dcterms:W3CDTF">2012-08-09T14:00:44Z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