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AutoShape 2"/>
          <p:cNvSpPr>
            <a:spLocks noChangeArrowheads="1"/>
          </p:cNvSpPr>
          <p:nvPr/>
        </p:nvSpPr>
        <p:spPr bwMode="auto">
          <a:xfrm>
            <a:off x="6376988" y="1766888"/>
            <a:ext cx="2298700" cy="3125787"/>
          </a:xfrm>
          <a:prstGeom prst="roundRect">
            <a:avLst>
              <a:gd name="adj" fmla="val 2644"/>
            </a:avLst>
          </a:prstGeom>
          <a:gradFill rotWithShape="1">
            <a:gsLst>
              <a:gs pos="0">
                <a:srgbClr val="F2F2F2"/>
              </a:gs>
              <a:gs pos="100000">
                <a:srgbClr val="DDDDDD"/>
              </a:gs>
            </a:gsLst>
            <a:lin ang="5400000" scaled="1"/>
          </a:gradFill>
          <a:ln w="3175">
            <a:solidFill>
              <a:srgbClr val="969696">
                <a:alpha val="69019"/>
              </a:srgbClr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</a:rPr>
              <a:t>单击添加内容文字</a:t>
            </a:r>
          </a:p>
        </p:txBody>
      </p:sp>
      <p:sp>
        <p:nvSpPr>
          <p:cNvPr id="39" name="AutoShape 4"/>
          <p:cNvSpPr>
            <a:spLocks noChangeArrowheads="1"/>
          </p:cNvSpPr>
          <p:nvPr/>
        </p:nvSpPr>
        <p:spPr bwMode="auto">
          <a:xfrm>
            <a:off x="468313" y="1125538"/>
            <a:ext cx="8207375" cy="417512"/>
          </a:xfrm>
          <a:prstGeom prst="roundRect">
            <a:avLst>
              <a:gd name="adj" fmla="val 5069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999999">
                      <a:alpha val="50000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</a:rPr>
              <a:t>单击添加图片标题文字</a:t>
            </a:r>
            <a:endParaRPr kumimoji="0" lang="en-US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0" name="AutoShape 5"/>
          <p:cNvSpPr>
            <a:spLocks noChangeArrowheads="1"/>
          </p:cNvSpPr>
          <p:nvPr/>
        </p:nvSpPr>
        <p:spPr bwMode="auto">
          <a:xfrm>
            <a:off x="468313" y="1771650"/>
            <a:ext cx="5875337" cy="3121025"/>
          </a:xfrm>
          <a:prstGeom prst="roundRect">
            <a:avLst>
              <a:gd name="adj" fmla="val 2644"/>
            </a:avLst>
          </a:prstGeom>
          <a:blipFill dpi="0" rotWithShape="1">
            <a:blip r:embed="rId2"/>
            <a:srcRect/>
            <a:stretch>
              <a:fillRect/>
            </a:stretch>
          </a:blipFill>
          <a:ln w="3175">
            <a:solidFill>
              <a:srgbClr val="C0C0C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737373">
                      <a:alpha val="50000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357188" marR="0" lvl="0" indent="-357188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6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1" name="AutoShape 6"/>
          <p:cNvSpPr>
            <a:spLocks noChangeArrowheads="1"/>
          </p:cNvSpPr>
          <p:nvPr/>
        </p:nvSpPr>
        <p:spPr bwMode="auto">
          <a:xfrm>
            <a:off x="468313" y="4929188"/>
            <a:ext cx="5886450" cy="611187"/>
          </a:xfrm>
          <a:prstGeom prst="roundRect">
            <a:avLst>
              <a:gd name="adj" fmla="val 15065"/>
            </a:avLst>
          </a:prstGeom>
          <a:gradFill rotWithShape="1">
            <a:gsLst>
              <a:gs pos="0">
                <a:srgbClr val="777777">
                  <a:alpha val="9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2" name="AutoShape 7"/>
          <p:cNvSpPr>
            <a:spLocks noChangeArrowheads="1"/>
          </p:cNvSpPr>
          <p:nvPr/>
        </p:nvSpPr>
        <p:spPr bwMode="auto">
          <a:xfrm>
            <a:off x="6378575" y="4929188"/>
            <a:ext cx="2297113" cy="611187"/>
          </a:xfrm>
          <a:prstGeom prst="roundRect">
            <a:avLst>
              <a:gd name="adj" fmla="val 15065"/>
            </a:avLst>
          </a:prstGeom>
          <a:gradFill rotWithShape="1">
            <a:gsLst>
              <a:gs pos="0">
                <a:srgbClr val="777777">
                  <a:alpha val="9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18229</TotalTime>
  <Words>9</Words>
  <Application>Microsoft Office PowerPoint</Application>
  <PresentationFormat>全屏显示(4:3)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759</cp:revision>
  <dcterms:created xsi:type="dcterms:W3CDTF">2009-02-11T05:37:22Z</dcterms:created>
  <dcterms:modified xsi:type="dcterms:W3CDTF">2012-08-09T13:57:10Z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