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2"/>
          <p:cNvSpPr txBox="1">
            <a:spLocks noChangeArrowheads="1"/>
          </p:cNvSpPr>
          <p:nvPr/>
        </p:nvSpPr>
        <p:spPr bwMode="auto">
          <a:xfrm>
            <a:off x="2843213" y="1162050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sp>
        <p:nvSpPr>
          <p:cNvPr id="59" name="Rectangle 3"/>
          <p:cNvSpPr>
            <a:spLocks noChangeArrowheads="1"/>
          </p:cNvSpPr>
          <p:nvPr/>
        </p:nvSpPr>
        <p:spPr bwMode="auto">
          <a:xfrm>
            <a:off x="3019425" y="3409950"/>
            <a:ext cx="3387725" cy="1247775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4713288" y="2162175"/>
            <a:ext cx="3387725" cy="1247775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1" name="Oval 5"/>
          <p:cNvSpPr>
            <a:spLocks noChangeArrowheads="1"/>
          </p:cNvSpPr>
          <p:nvPr/>
        </p:nvSpPr>
        <p:spPr bwMode="auto">
          <a:xfrm flipV="1">
            <a:off x="2979738" y="3530600"/>
            <a:ext cx="1447800" cy="142875"/>
          </a:xfrm>
          <a:prstGeom prst="ellipse">
            <a:avLst/>
          </a:prstGeom>
          <a:gradFill rotWithShape="1">
            <a:gsLst>
              <a:gs pos="0">
                <a:srgbClr val="000000">
                  <a:alpha val="39998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2" name="Oval 6"/>
          <p:cNvSpPr>
            <a:spLocks noChangeArrowheads="1"/>
          </p:cNvSpPr>
          <p:nvPr/>
        </p:nvSpPr>
        <p:spPr bwMode="auto">
          <a:xfrm flipV="1">
            <a:off x="4787900" y="2292350"/>
            <a:ext cx="1447800" cy="142875"/>
          </a:xfrm>
          <a:prstGeom prst="ellipse">
            <a:avLst/>
          </a:prstGeom>
          <a:gradFill rotWithShape="1">
            <a:gsLst>
              <a:gs pos="0">
                <a:srgbClr val="000000">
                  <a:alpha val="39998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3" name="Rectangle 7"/>
          <p:cNvSpPr>
            <a:spLocks noChangeArrowheads="1"/>
          </p:cNvSpPr>
          <p:nvPr/>
        </p:nvSpPr>
        <p:spPr bwMode="auto">
          <a:xfrm>
            <a:off x="1325563" y="4657725"/>
            <a:ext cx="3387725" cy="1247775"/>
          </a:xfrm>
          <a:prstGeom prst="rect">
            <a:avLst/>
          </a:prstGeom>
          <a:gradFill rotWithShape="1">
            <a:gsLst>
              <a:gs pos="0">
                <a:srgbClr val="808080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4" name="Rectangle 8"/>
          <p:cNvSpPr>
            <a:spLocks noChangeArrowheads="1"/>
          </p:cNvSpPr>
          <p:nvPr/>
        </p:nvSpPr>
        <p:spPr bwMode="auto">
          <a:xfrm rot="8660018">
            <a:off x="1590675" y="2879725"/>
            <a:ext cx="4159250" cy="5238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80808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5" name="AutoShape 9"/>
          <p:cNvSpPr>
            <a:spLocks noChangeArrowheads="1"/>
          </p:cNvSpPr>
          <p:nvPr/>
        </p:nvSpPr>
        <p:spPr bwMode="auto">
          <a:xfrm rot="19446127">
            <a:off x="2851150" y="3455988"/>
            <a:ext cx="231775" cy="381000"/>
          </a:xfrm>
          <a:prstGeom prst="chevron">
            <a:avLst>
              <a:gd name="adj" fmla="val 55472"/>
            </a:avLst>
          </a:prstGeom>
          <a:gradFill rotWithShape="1">
            <a:gsLst>
              <a:gs pos="0">
                <a:srgbClr val="DDDDDD"/>
              </a:gs>
              <a:gs pos="50000">
                <a:srgbClr val="FFFFFF"/>
              </a:gs>
              <a:gs pos="100000">
                <a:srgbClr val="DDDDDD"/>
              </a:gs>
            </a:gsLst>
            <a:lin ang="18900000" scaled="1"/>
          </a:gradFill>
          <a:ln w="9525">
            <a:solidFill>
              <a:srgbClr val="00B4DE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6" name="AutoShape 10"/>
          <p:cNvSpPr>
            <a:spLocks noChangeArrowheads="1"/>
          </p:cNvSpPr>
          <p:nvPr/>
        </p:nvSpPr>
        <p:spPr bwMode="auto">
          <a:xfrm rot="19446127">
            <a:off x="4524375" y="2270125"/>
            <a:ext cx="233363" cy="379413"/>
          </a:xfrm>
          <a:prstGeom prst="chevron">
            <a:avLst>
              <a:gd name="adj" fmla="val 55472"/>
            </a:avLst>
          </a:prstGeom>
          <a:gradFill rotWithShape="1">
            <a:gsLst>
              <a:gs pos="0">
                <a:srgbClr val="DDDDDD"/>
              </a:gs>
              <a:gs pos="50000">
                <a:srgbClr val="FFFFFF"/>
              </a:gs>
              <a:gs pos="100000">
                <a:srgbClr val="DDDDDD"/>
              </a:gs>
            </a:gsLst>
            <a:lin ang="18900000" scaled="1"/>
          </a:gradFill>
          <a:ln w="9525">
            <a:solidFill>
              <a:srgbClr val="00B4DE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7" name="Rectangle 11"/>
          <p:cNvSpPr>
            <a:spLocks noChangeArrowheads="1"/>
          </p:cNvSpPr>
          <p:nvPr/>
        </p:nvSpPr>
        <p:spPr bwMode="auto">
          <a:xfrm>
            <a:off x="6081713" y="2138363"/>
            <a:ext cx="20161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rPr>
              <a:t>单击此处添加段落文字内容</a:t>
            </a:r>
          </a:p>
        </p:txBody>
      </p:sp>
      <p:sp>
        <p:nvSpPr>
          <p:cNvPr id="68" name="Rectangle 12"/>
          <p:cNvSpPr>
            <a:spLocks noChangeArrowheads="1"/>
          </p:cNvSpPr>
          <p:nvPr/>
        </p:nvSpPr>
        <p:spPr bwMode="auto">
          <a:xfrm>
            <a:off x="4368800" y="3425825"/>
            <a:ext cx="201612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rPr>
              <a:t>单击此处添加段落文字内容</a:t>
            </a:r>
          </a:p>
        </p:txBody>
      </p:sp>
      <p:sp>
        <p:nvSpPr>
          <p:cNvPr id="69" name="Rectangle 13"/>
          <p:cNvSpPr>
            <a:spLocks noChangeArrowheads="1"/>
          </p:cNvSpPr>
          <p:nvPr/>
        </p:nvSpPr>
        <p:spPr bwMode="auto">
          <a:xfrm>
            <a:off x="2697163" y="4657725"/>
            <a:ext cx="201612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rPr>
              <a:t>单击此处添加段落文字内容</a:t>
            </a:r>
          </a:p>
        </p:txBody>
      </p:sp>
      <p:sp>
        <p:nvSpPr>
          <p:cNvPr id="70" name="Rectangle 14"/>
          <p:cNvSpPr>
            <a:spLocks noChangeArrowheads="1"/>
          </p:cNvSpPr>
          <p:nvPr/>
        </p:nvSpPr>
        <p:spPr bwMode="auto">
          <a:xfrm>
            <a:off x="1331913" y="1654175"/>
            <a:ext cx="201612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rPr>
              <a:t>单击此处添加段落文字内容</a:t>
            </a:r>
          </a:p>
        </p:txBody>
      </p:sp>
      <p:sp>
        <p:nvSpPr>
          <p:cNvPr id="71" name="Oval 15"/>
          <p:cNvSpPr>
            <a:spLocks noChangeArrowheads="1"/>
          </p:cNvSpPr>
          <p:nvPr/>
        </p:nvSpPr>
        <p:spPr bwMode="auto">
          <a:xfrm flipV="1">
            <a:off x="1238250" y="4754563"/>
            <a:ext cx="1447800" cy="142875"/>
          </a:xfrm>
          <a:prstGeom prst="ellipse">
            <a:avLst/>
          </a:prstGeom>
          <a:gradFill rotWithShape="1">
            <a:gsLst>
              <a:gs pos="0">
                <a:srgbClr val="000000">
                  <a:alpha val="39998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72" name="Group 16"/>
          <p:cNvGrpSpPr>
            <a:grpSpLocks/>
          </p:cNvGrpSpPr>
          <p:nvPr/>
        </p:nvGrpSpPr>
        <p:grpSpPr bwMode="auto">
          <a:xfrm>
            <a:off x="1403350" y="3587750"/>
            <a:ext cx="1109663" cy="1104900"/>
            <a:chOff x="0" y="0"/>
            <a:chExt cx="1288" cy="1286"/>
          </a:xfrm>
        </p:grpSpPr>
        <p:grpSp>
          <p:nvGrpSpPr>
            <p:cNvPr id="73" name="Group 17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76" name="Oval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rgbClr val="808080">
                      <a:alpha val="89999"/>
                    </a:srgbClr>
                  </a:gs>
                  <a:gs pos="50000">
                    <a:srgbClr val="FFFFFF"/>
                  </a:gs>
                  <a:gs pos="100000">
                    <a:srgbClr val="808080">
                      <a:alpha val="89999"/>
                    </a:srgbClr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幼圆" pitchFamily="49" charset="-122"/>
                  <a:ea typeface="幼圆" pitchFamily="49" charset="-122"/>
                </a:endParaRPr>
              </a:p>
            </p:txBody>
          </p:sp>
          <p:sp>
            <p:nvSpPr>
              <p:cNvPr id="77" name="Oval 19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rgbClr val="00B4DE"/>
                  </a:gs>
                  <a:gs pos="100000">
                    <a:srgbClr val="0095B8">
                      <a:alpha val="89998"/>
                    </a:srgbClr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幼圆" pitchFamily="49" charset="-122"/>
                  <a:ea typeface="幼圆" pitchFamily="49" charset="-122"/>
                </a:endParaRPr>
              </a:p>
            </p:txBody>
          </p:sp>
        </p:grpSp>
        <p:sp>
          <p:nvSpPr>
            <p:cNvPr id="74" name="未知"/>
            <p:cNvSpPr>
              <a:spLocks/>
            </p:cNvSpPr>
            <p:nvPr/>
          </p:nvSpPr>
          <p:spPr bwMode="auto">
            <a:xfrm rot="-5400000">
              <a:off x="314" y="396"/>
              <a:ext cx="491" cy="980"/>
            </a:xfrm>
            <a:custGeom>
              <a:avLst/>
              <a:gdLst>
                <a:gd name="T0" fmla="*/ 488 w 174"/>
                <a:gd name="T1" fmla="*/ 0 h 348"/>
                <a:gd name="T2" fmla="*/ 0 w 174"/>
                <a:gd name="T3" fmla="*/ 487 h 348"/>
                <a:gd name="T4" fmla="*/ 491 w 174"/>
                <a:gd name="T5" fmla="*/ 980 h 348"/>
                <a:gd name="T6" fmla="*/ 491 w 174"/>
                <a:gd name="T7" fmla="*/ 490 h 348"/>
                <a:gd name="T8" fmla="*/ 488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998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endParaRPr>
            </a:p>
          </p:txBody>
        </p:sp>
        <p:sp>
          <p:nvSpPr>
            <p:cNvPr id="75" name="未知"/>
            <p:cNvSpPr>
              <a:spLocks/>
            </p:cNvSpPr>
            <p:nvPr/>
          </p:nvSpPr>
          <p:spPr bwMode="auto">
            <a:xfrm rot="5400000">
              <a:off x="475" y="-91"/>
              <a:ext cx="491" cy="980"/>
            </a:xfrm>
            <a:custGeom>
              <a:avLst/>
              <a:gdLst>
                <a:gd name="T0" fmla="*/ 488 w 174"/>
                <a:gd name="T1" fmla="*/ 0 h 348"/>
                <a:gd name="T2" fmla="*/ 0 w 174"/>
                <a:gd name="T3" fmla="*/ 487 h 348"/>
                <a:gd name="T4" fmla="*/ 491 w 174"/>
                <a:gd name="T5" fmla="*/ 980 h 348"/>
                <a:gd name="T6" fmla="*/ 491 w 174"/>
                <a:gd name="T7" fmla="*/ 490 h 348"/>
                <a:gd name="T8" fmla="*/ 488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endParaRPr>
            </a:p>
          </p:txBody>
        </p:sp>
      </p:grpSp>
      <p:grpSp>
        <p:nvGrpSpPr>
          <p:cNvPr id="78" name="Group 22"/>
          <p:cNvGrpSpPr>
            <a:grpSpLocks/>
          </p:cNvGrpSpPr>
          <p:nvPr/>
        </p:nvGrpSpPr>
        <p:grpSpPr bwMode="auto">
          <a:xfrm>
            <a:off x="3144838" y="2363788"/>
            <a:ext cx="1109662" cy="1104900"/>
            <a:chOff x="0" y="0"/>
            <a:chExt cx="1288" cy="1286"/>
          </a:xfrm>
        </p:grpSpPr>
        <p:grpSp>
          <p:nvGrpSpPr>
            <p:cNvPr id="79" name="Group 23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82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rgbClr val="808080">
                      <a:alpha val="89999"/>
                    </a:srgbClr>
                  </a:gs>
                  <a:gs pos="50000">
                    <a:srgbClr val="FFFFFF"/>
                  </a:gs>
                  <a:gs pos="100000">
                    <a:srgbClr val="808080">
                      <a:alpha val="89999"/>
                    </a:srgbClr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幼圆" pitchFamily="49" charset="-122"/>
                  <a:ea typeface="幼圆" pitchFamily="49" charset="-122"/>
                </a:endParaRPr>
              </a:p>
            </p:txBody>
          </p:sp>
          <p:sp>
            <p:nvSpPr>
              <p:cNvPr id="83" name="Oval 25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rgbClr val="00B4DE"/>
                  </a:gs>
                  <a:gs pos="100000">
                    <a:srgbClr val="0095B8">
                      <a:alpha val="89998"/>
                    </a:srgbClr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幼圆" pitchFamily="49" charset="-122"/>
                  <a:ea typeface="幼圆" pitchFamily="49" charset="-122"/>
                </a:endParaRPr>
              </a:p>
            </p:txBody>
          </p:sp>
        </p:grpSp>
        <p:sp>
          <p:nvSpPr>
            <p:cNvPr id="80" name="未知"/>
            <p:cNvSpPr>
              <a:spLocks/>
            </p:cNvSpPr>
            <p:nvPr/>
          </p:nvSpPr>
          <p:spPr bwMode="auto">
            <a:xfrm rot="-5400000">
              <a:off x="314" y="396"/>
              <a:ext cx="491" cy="980"/>
            </a:xfrm>
            <a:custGeom>
              <a:avLst/>
              <a:gdLst>
                <a:gd name="T0" fmla="*/ 488 w 174"/>
                <a:gd name="T1" fmla="*/ 0 h 348"/>
                <a:gd name="T2" fmla="*/ 0 w 174"/>
                <a:gd name="T3" fmla="*/ 487 h 348"/>
                <a:gd name="T4" fmla="*/ 491 w 174"/>
                <a:gd name="T5" fmla="*/ 980 h 348"/>
                <a:gd name="T6" fmla="*/ 491 w 174"/>
                <a:gd name="T7" fmla="*/ 490 h 348"/>
                <a:gd name="T8" fmla="*/ 488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998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endParaRPr>
            </a:p>
          </p:txBody>
        </p:sp>
        <p:sp>
          <p:nvSpPr>
            <p:cNvPr id="81" name="未知"/>
            <p:cNvSpPr>
              <a:spLocks/>
            </p:cNvSpPr>
            <p:nvPr/>
          </p:nvSpPr>
          <p:spPr bwMode="auto">
            <a:xfrm rot="5400000">
              <a:off x="475" y="-91"/>
              <a:ext cx="491" cy="980"/>
            </a:xfrm>
            <a:custGeom>
              <a:avLst/>
              <a:gdLst>
                <a:gd name="T0" fmla="*/ 488 w 174"/>
                <a:gd name="T1" fmla="*/ 0 h 348"/>
                <a:gd name="T2" fmla="*/ 0 w 174"/>
                <a:gd name="T3" fmla="*/ 487 h 348"/>
                <a:gd name="T4" fmla="*/ 491 w 174"/>
                <a:gd name="T5" fmla="*/ 980 h 348"/>
                <a:gd name="T6" fmla="*/ 491 w 174"/>
                <a:gd name="T7" fmla="*/ 490 h 348"/>
                <a:gd name="T8" fmla="*/ 488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endParaRPr>
            </a:p>
          </p:txBody>
        </p:sp>
      </p:grpSp>
      <p:grpSp>
        <p:nvGrpSpPr>
          <p:cNvPr id="84" name="Group 28"/>
          <p:cNvGrpSpPr>
            <a:grpSpLocks/>
          </p:cNvGrpSpPr>
          <p:nvPr/>
        </p:nvGrpSpPr>
        <p:grpSpPr bwMode="auto">
          <a:xfrm>
            <a:off x="4953000" y="1125538"/>
            <a:ext cx="1109663" cy="1104900"/>
            <a:chOff x="0" y="0"/>
            <a:chExt cx="1288" cy="1286"/>
          </a:xfrm>
        </p:grpSpPr>
        <p:grpSp>
          <p:nvGrpSpPr>
            <p:cNvPr id="85" name="Group 29"/>
            <p:cNvGrpSpPr>
              <a:grpSpLocks/>
            </p:cNvGrpSpPr>
            <p:nvPr/>
          </p:nvGrpSpPr>
          <p:grpSpPr bwMode="auto">
            <a:xfrm rot="650306">
              <a:off x="0" y="0"/>
              <a:ext cx="1288" cy="1286"/>
              <a:chOff x="0" y="0"/>
              <a:chExt cx="1136" cy="1134"/>
            </a:xfrm>
          </p:grpSpPr>
          <p:sp>
            <p:nvSpPr>
              <p:cNvPr id="88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rgbClr val="808080">
                      <a:alpha val="89999"/>
                    </a:srgbClr>
                  </a:gs>
                  <a:gs pos="50000">
                    <a:srgbClr val="FFFFFF"/>
                  </a:gs>
                  <a:gs pos="100000">
                    <a:srgbClr val="808080">
                      <a:alpha val="89999"/>
                    </a:srgbClr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Oval 31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rgbClr val="FF6600"/>
                  </a:gs>
                  <a:gs pos="100000">
                    <a:srgbClr val="990000">
                      <a:alpha val="89998"/>
                    </a:srgbClr>
                  </a:gs>
                </a:gsLst>
                <a:lin ang="2700000" scaled="1"/>
              </a:gradFill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6" name="未知"/>
            <p:cNvSpPr>
              <a:spLocks/>
            </p:cNvSpPr>
            <p:nvPr/>
          </p:nvSpPr>
          <p:spPr bwMode="auto">
            <a:xfrm rot="-5400000">
              <a:off x="314" y="396"/>
              <a:ext cx="491" cy="980"/>
            </a:xfrm>
            <a:custGeom>
              <a:avLst/>
              <a:gdLst>
                <a:gd name="T0" fmla="*/ 488 w 174"/>
                <a:gd name="T1" fmla="*/ 0 h 348"/>
                <a:gd name="T2" fmla="*/ 0 w 174"/>
                <a:gd name="T3" fmla="*/ 487 h 348"/>
                <a:gd name="T4" fmla="*/ 491 w 174"/>
                <a:gd name="T5" fmla="*/ 980 h 348"/>
                <a:gd name="T6" fmla="*/ 491 w 174"/>
                <a:gd name="T7" fmla="*/ 490 h 348"/>
                <a:gd name="T8" fmla="*/ 488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25998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未知"/>
            <p:cNvSpPr>
              <a:spLocks/>
            </p:cNvSpPr>
            <p:nvPr/>
          </p:nvSpPr>
          <p:spPr bwMode="auto">
            <a:xfrm rot="5400000">
              <a:off x="475" y="-91"/>
              <a:ext cx="491" cy="980"/>
            </a:xfrm>
            <a:custGeom>
              <a:avLst/>
              <a:gdLst>
                <a:gd name="T0" fmla="*/ 488 w 174"/>
                <a:gd name="T1" fmla="*/ 0 h 348"/>
                <a:gd name="T2" fmla="*/ 0 w 174"/>
                <a:gd name="T3" fmla="*/ 487 h 348"/>
                <a:gd name="T4" fmla="*/ 491 w 174"/>
                <a:gd name="T5" fmla="*/ 980 h 348"/>
                <a:gd name="T6" fmla="*/ 491 w 174"/>
                <a:gd name="T7" fmla="*/ 490 h 348"/>
                <a:gd name="T8" fmla="*/ 488 w 174"/>
                <a:gd name="T9" fmla="*/ 0 h 3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4" h="348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cubicBezTo>
                    <a:pt x="0" y="270"/>
                    <a:pt x="77" y="348"/>
                    <a:pt x="174" y="348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0" name="Rectangle 34"/>
          <p:cNvSpPr>
            <a:spLocks noChangeArrowheads="1"/>
          </p:cNvSpPr>
          <p:nvPr/>
        </p:nvSpPr>
        <p:spPr bwMode="auto">
          <a:xfrm>
            <a:off x="1403350" y="3875088"/>
            <a:ext cx="11271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rPr>
              <a:t>文字内容</a:t>
            </a:r>
          </a:p>
        </p:txBody>
      </p:sp>
      <p:sp>
        <p:nvSpPr>
          <p:cNvPr id="91" name="Rectangle 35"/>
          <p:cNvSpPr>
            <a:spLocks noChangeArrowheads="1"/>
          </p:cNvSpPr>
          <p:nvPr/>
        </p:nvSpPr>
        <p:spPr bwMode="auto">
          <a:xfrm>
            <a:off x="3132138" y="2651125"/>
            <a:ext cx="11271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rPr>
              <a:t>文字内容</a:t>
            </a:r>
          </a:p>
        </p:txBody>
      </p:sp>
      <p:sp>
        <p:nvSpPr>
          <p:cNvPr id="92" name="Rectangle 36"/>
          <p:cNvSpPr>
            <a:spLocks noChangeArrowheads="1"/>
          </p:cNvSpPr>
          <p:nvPr/>
        </p:nvSpPr>
        <p:spPr bwMode="auto">
          <a:xfrm>
            <a:off x="4953000" y="1414463"/>
            <a:ext cx="1127125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幼圆" pitchFamily="49" charset="-122"/>
                <a:ea typeface="幼圆" pitchFamily="49" charset="-122"/>
              </a:rPr>
              <a:t>文字内容</a:t>
            </a:r>
          </a:p>
        </p:txBody>
      </p:sp>
      <p:pic>
        <p:nvPicPr>
          <p:cNvPr id="93" name="Picture 37" descr="4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2627313"/>
            <a:ext cx="142875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18646</TotalTime>
  <Words>58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813</cp:revision>
  <dcterms:created xsi:type="dcterms:W3CDTF">2009-02-11T05:37:22Z</dcterms:created>
  <dcterms:modified xsi:type="dcterms:W3CDTF">2012-08-09T12:30:48Z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