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58"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66FF33"/>
    <a:srgbClr val="99FF66"/>
    <a:srgbClr val="990099"/>
    <a:srgbClr val="FFCC66"/>
    <a:srgbClr val="FF9900"/>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p:scale>
          <a:sx n="80" d="100"/>
          <a:sy n="80" d="100"/>
        </p:scale>
        <p:origin x="-1296" y="-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2012/8/9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2012/8/9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0" y="-14288"/>
            <a:ext cx="9144000"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2012/8/9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Object 2"/>
          <p:cNvGraphicFramePr>
            <a:graphicFrameLocks noChangeAspect="1"/>
          </p:cNvGraphicFramePr>
          <p:nvPr>
            <p:extLst>
              <p:ext uri="{D42A27DB-BD31-4B8C-83A1-F6EECF244321}">
                <p14:modId xmlns:p14="http://schemas.microsoft.com/office/powerpoint/2010/main" val="3342054068"/>
              </p:ext>
            </p:extLst>
          </p:nvPr>
        </p:nvGraphicFramePr>
        <p:xfrm>
          <a:off x="3592513" y="1704975"/>
          <a:ext cx="5551487" cy="4075113"/>
        </p:xfrm>
        <a:graphic>
          <a:graphicData uri="http://schemas.openxmlformats.org/presentationml/2006/ole">
            <mc:AlternateContent xmlns:mc="http://schemas.openxmlformats.org/markup-compatibility/2006">
              <mc:Choice xmlns:v="urn:schemas-microsoft-com:vml" Requires="v">
                <p:oleObj spid="_x0000_s1027" r:id="rId3" imgW="6559920" imgH="4710240" progId="MSGraph.Chart.8">
                  <p:embed/>
                </p:oleObj>
              </mc:Choice>
              <mc:Fallback>
                <p:oleObj r:id="rId3" imgW="6559920" imgH="4710240" progId="MSGraph.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2513" y="1704975"/>
                        <a:ext cx="5551487" cy="4075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30" name="Picture 3" descr="Us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96250" y="2571750"/>
            <a:ext cx="5762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4" descr="Chin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99425" y="2079625"/>
            <a:ext cx="5762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5"/>
          <p:cNvSpPr txBox="1">
            <a:spLocks noChangeArrowheads="1"/>
          </p:cNvSpPr>
          <p:nvPr/>
        </p:nvSpPr>
        <p:spPr>
          <a:xfrm>
            <a:off x="2843213" y="980728"/>
            <a:ext cx="5832475" cy="692150"/>
          </a:xfrm>
          <a:prstGeom prst="rect">
            <a:avLst/>
          </a:prstGeom>
          <a:noFill/>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eaLnBrk="1" hangingPunct="1"/>
            <a:r>
              <a:rPr lang="zh-CN" altLang="en-US" sz="3200" dirty="0" smtClean="0">
                <a:latin typeface="黑体" pitchFamily="49" charset="-122"/>
                <a:ea typeface="黑体" pitchFamily="49" charset="-122"/>
              </a:rPr>
              <a:t>单击此处添加标题</a:t>
            </a:r>
            <a:endParaRPr lang="zh-CN" altLang="en-US" sz="3200" dirty="0" smtClean="0">
              <a:latin typeface="黑体" pitchFamily="49" charset="-122"/>
              <a:ea typeface="黑体" pitchFamily="49" charset="-122"/>
            </a:endParaRPr>
          </a:p>
        </p:txBody>
      </p:sp>
      <p:grpSp>
        <p:nvGrpSpPr>
          <p:cNvPr id="33" name="Group 6"/>
          <p:cNvGrpSpPr>
            <a:grpSpLocks/>
          </p:cNvGrpSpPr>
          <p:nvPr/>
        </p:nvGrpSpPr>
        <p:grpSpPr bwMode="auto">
          <a:xfrm>
            <a:off x="468313" y="1901825"/>
            <a:ext cx="2995612" cy="369888"/>
            <a:chOff x="0" y="0"/>
            <a:chExt cx="1887" cy="233"/>
          </a:xfrm>
        </p:grpSpPr>
        <p:sp>
          <p:nvSpPr>
            <p:cNvPr id="34" name="AutoShape 7"/>
            <p:cNvSpPr>
              <a:spLocks noChangeArrowheads="1"/>
            </p:cNvSpPr>
            <p:nvPr/>
          </p:nvSpPr>
          <p:spPr bwMode="auto">
            <a:xfrm>
              <a:off x="0" y="0"/>
              <a:ext cx="1882" cy="228"/>
            </a:xfrm>
            <a:prstGeom prst="roundRect">
              <a:avLst>
                <a:gd name="adj" fmla="val 13125"/>
              </a:avLst>
            </a:prstGeom>
            <a:solidFill>
              <a:schemeClr val="accent2"/>
            </a:solidFill>
            <a:ln w="3175">
              <a:solidFill>
                <a:srgbClr val="C0C0C0">
                  <a:alpha val="58823"/>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黑体" pitchFamily="49" charset="-122"/>
                <a:ea typeface="黑体" pitchFamily="49" charset="-122"/>
              </a:endParaRPr>
            </a:p>
          </p:txBody>
        </p:sp>
        <p:sp>
          <p:nvSpPr>
            <p:cNvPr id="35" name="AutoShape 8"/>
            <p:cNvSpPr>
              <a:spLocks noChangeArrowheads="1"/>
            </p:cNvSpPr>
            <p:nvPr/>
          </p:nvSpPr>
          <p:spPr bwMode="auto">
            <a:xfrm rot="10800000">
              <a:off x="11" y="9"/>
              <a:ext cx="1859" cy="127"/>
            </a:xfrm>
            <a:prstGeom prst="roundRect">
              <a:avLst>
                <a:gd name="adj" fmla="val 10236"/>
              </a:avLst>
            </a:prstGeom>
            <a:gradFill rotWithShape="1">
              <a:gsLst>
                <a:gs pos="0">
                  <a:schemeClr val="bg1">
                    <a:alpha val="0"/>
                  </a:schemeClr>
                </a:gs>
                <a:gs pos="100000">
                  <a:schemeClr val="bg1">
                    <a:alpha val="3900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黑体" pitchFamily="49" charset="-122"/>
                <a:ea typeface="黑体" pitchFamily="49" charset="-122"/>
              </a:endParaRPr>
            </a:p>
          </p:txBody>
        </p:sp>
        <p:sp>
          <p:nvSpPr>
            <p:cNvPr id="36" name="Text Box 9"/>
            <p:cNvSpPr txBox="1">
              <a:spLocks noChangeArrowheads="1"/>
            </p:cNvSpPr>
            <p:nvPr/>
          </p:nvSpPr>
          <p:spPr bwMode="auto">
            <a:xfrm>
              <a:off x="0" y="0"/>
              <a:ext cx="1887" cy="233"/>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ctr" eaLnBrk="1" hangingPunct="1">
                <a:spcBef>
                  <a:spcPct val="50000"/>
                </a:spcBef>
              </a:pPr>
              <a:r>
                <a:rPr lang="zh-CN" b="1" i="0">
                  <a:solidFill>
                    <a:schemeClr val="bg1"/>
                  </a:solidFill>
                  <a:latin typeface="黑体" pitchFamily="49" charset="-122"/>
                  <a:ea typeface="黑体" pitchFamily="49" charset="-122"/>
                </a:rPr>
                <a:t>单击添加标题文字</a:t>
              </a:r>
              <a:endParaRPr lang="en-US" b="1" i="0">
                <a:solidFill>
                  <a:schemeClr val="bg1"/>
                </a:solidFill>
                <a:latin typeface="黑体" pitchFamily="49" charset="-122"/>
                <a:ea typeface="黑体" pitchFamily="49" charset="-122"/>
              </a:endParaRPr>
            </a:p>
          </p:txBody>
        </p:sp>
      </p:grpSp>
      <p:sp>
        <p:nvSpPr>
          <p:cNvPr id="37" name="AutoShape 10"/>
          <p:cNvSpPr>
            <a:spLocks noChangeArrowheads="1"/>
          </p:cNvSpPr>
          <p:nvPr/>
        </p:nvSpPr>
        <p:spPr bwMode="auto">
          <a:xfrm>
            <a:off x="468313" y="2333625"/>
            <a:ext cx="3003550" cy="3125788"/>
          </a:xfrm>
          <a:prstGeom prst="roundRect">
            <a:avLst>
              <a:gd name="adj" fmla="val 2644"/>
            </a:avLst>
          </a:prstGeom>
          <a:gradFill rotWithShape="1">
            <a:gsLst>
              <a:gs pos="0">
                <a:srgbClr val="F2F2F2"/>
              </a:gs>
              <a:gs pos="100000">
                <a:srgbClr val="DDDDDD"/>
              </a:gs>
            </a:gsLst>
            <a:lin ang="5400000" scaled="1"/>
          </a:gradFill>
          <a:ln w="3175">
            <a:solidFill>
              <a:srgbClr val="969696">
                <a:alpha val="6901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endParaRPr lang="zh-CN" altLang="zh-CN" sz="1400" i="0" dirty="0">
              <a:solidFill>
                <a:schemeClr val="tx2"/>
              </a:solidFill>
              <a:latin typeface="黑体" pitchFamily="49" charset="-122"/>
              <a:ea typeface="黑体" pitchFamily="49" charset="-122"/>
            </a:endParaRPr>
          </a:p>
          <a:p>
            <a:pPr>
              <a:lnSpc>
                <a:spcPct val="120000"/>
              </a:lnSpc>
              <a:buClr>
                <a:schemeClr val="accent2"/>
              </a:buClr>
              <a:buFont typeface="Wingdings" pitchFamily="2" charset="2"/>
              <a:buChar char="n"/>
            </a:pPr>
            <a:r>
              <a:rPr lang="zh-CN" sz="1400" i="0" dirty="0">
                <a:solidFill>
                  <a:schemeClr val="tx2"/>
                </a:solidFill>
                <a:latin typeface="黑体" pitchFamily="49" charset="-122"/>
                <a:ea typeface="黑体" pitchFamily="49" charset="-122"/>
              </a:rPr>
              <a:t>单击添加段落文字单击添加段落文字单击添加段落文字单击添加段落文字。</a:t>
            </a:r>
          </a:p>
          <a:p>
            <a:pPr>
              <a:lnSpc>
                <a:spcPct val="120000"/>
              </a:lnSpc>
              <a:buClr>
                <a:schemeClr val="tx1"/>
              </a:buClr>
              <a:buFont typeface="Wingdings" pitchFamily="2" charset="2"/>
              <a:buChar char="n"/>
            </a:pPr>
            <a:endParaRPr lang="zh-CN" altLang="zh-CN" sz="1400" i="0" dirty="0">
              <a:solidFill>
                <a:schemeClr val="tx2"/>
              </a:solidFill>
              <a:latin typeface="黑体" pitchFamily="49" charset="-122"/>
              <a:ea typeface="黑体" pitchFamily="49" charset="-122"/>
            </a:endParaRPr>
          </a:p>
          <a:p>
            <a:pPr>
              <a:lnSpc>
                <a:spcPct val="120000"/>
              </a:lnSpc>
              <a:buClr>
                <a:schemeClr val="accent2"/>
              </a:buClr>
              <a:buFont typeface="Wingdings" pitchFamily="2" charset="2"/>
              <a:buChar char="n"/>
            </a:pPr>
            <a:r>
              <a:rPr lang="zh-CN" sz="1400" i="0" dirty="0">
                <a:solidFill>
                  <a:schemeClr val="tx2"/>
                </a:solidFill>
                <a:latin typeface="黑体" pitchFamily="49" charset="-122"/>
                <a:ea typeface="黑体" pitchFamily="49" charset="-122"/>
              </a:rPr>
              <a:t>单击添加段落文字单击添加段落文字单击添加段落文字单击添加段落文字。</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18646</TotalTime>
  <Words>42</Words>
  <Application>Microsoft Office PowerPoint</Application>
  <PresentationFormat>全屏显示(4:3)</PresentationFormat>
  <Paragraphs>6</Paragraphs>
  <Slides>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vt:i4>
      </vt:variant>
    </vt:vector>
  </HeadingPairs>
  <TitlesOfParts>
    <vt:vector size="3" baseType="lpstr">
      <vt:lpstr>Office 主题</vt:lpstr>
      <vt:lpstr>Microsoft Graph 图表</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jccook</cp:lastModifiedBy>
  <cp:revision>811</cp:revision>
  <dcterms:created xsi:type="dcterms:W3CDTF">2009-02-11T05:37:22Z</dcterms:created>
  <dcterms:modified xsi:type="dcterms:W3CDTF">2012-08-09T12:27:32Z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