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2"/>
          <p:cNvSpPr txBox="1">
            <a:spLocks noChangeArrowheads="1"/>
          </p:cNvSpPr>
          <p:nvPr/>
        </p:nvSpPr>
        <p:spPr bwMode="auto">
          <a:xfrm>
            <a:off x="2836044" y="1122983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grpSp>
        <p:nvGrpSpPr>
          <p:cNvPr id="62" name="Group 3"/>
          <p:cNvGrpSpPr>
            <a:grpSpLocks/>
          </p:cNvGrpSpPr>
          <p:nvPr/>
        </p:nvGrpSpPr>
        <p:grpSpPr bwMode="auto">
          <a:xfrm>
            <a:off x="2796356" y="4942681"/>
            <a:ext cx="3546475" cy="790575"/>
            <a:chOff x="0" y="0"/>
            <a:chExt cx="2790" cy="858"/>
          </a:xfrm>
        </p:grpSpPr>
        <p:sp>
          <p:nvSpPr>
            <p:cNvPr id="63" name="Rectangle 4"/>
            <p:cNvSpPr>
              <a:spLocks noChangeArrowheads="1"/>
            </p:cNvSpPr>
            <p:nvPr/>
          </p:nvSpPr>
          <p:spPr bwMode="auto">
            <a:xfrm rot="10800000">
              <a:off x="0" y="137"/>
              <a:ext cx="2790" cy="721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AutoShape 5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8 w 21600"/>
                <a:gd name="T13" fmla="*/ 2291 h 21600"/>
                <a:gd name="T14" fmla="*/ 19262 w 21600"/>
                <a:gd name="T15" fmla="*/ 193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Rectangle 6"/>
            <p:cNvSpPr>
              <a:spLocks noChangeArrowheads="1"/>
            </p:cNvSpPr>
            <p:nvPr/>
          </p:nvSpPr>
          <p:spPr bwMode="auto">
            <a:xfrm>
              <a:off x="1" y="158"/>
              <a:ext cx="2767" cy="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</p:grpSp>
      <p:grpSp>
        <p:nvGrpSpPr>
          <p:cNvPr id="66" name="Group 7"/>
          <p:cNvGrpSpPr>
            <a:grpSpLocks/>
          </p:cNvGrpSpPr>
          <p:nvPr/>
        </p:nvGrpSpPr>
        <p:grpSpPr bwMode="auto">
          <a:xfrm>
            <a:off x="2797944" y="1720056"/>
            <a:ext cx="3546475" cy="935037"/>
            <a:chOff x="0" y="0"/>
            <a:chExt cx="2790" cy="912"/>
          </a:xfrm>
        </p:grpSpPr>
        <p:sp>
          <p:nvSpPr>
            <p:cNvPr id="67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5"/>
                <a:gd name="adj4" fmla="val 81949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8 w 21600"/>
                <a:gd name="T13" fmla="*/ 2291 h 21600"/>
                <a:gd name="T14" fmla="*/ 19262 w 21600"/>
                <a:gd name="T15" fmla="*/ 193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9" name="Rectangle 10"/>
          <p:cNvSpPr>
            <a:spLocks noChangeArrowheads="1"/>
          </p:cNvSpPr>
          <p:nvPr/>
        </p:nvSpPr>
        <p:spPr bwMode="auto">
          <a:xfrm>
            <a:off x="2793181" y="1867693"/>
            <a:ext cx="3517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70" name="Group 11"/>
          <p:cNvGrpSpPr>
            <a:grpSpLocks/>
          </p:cNvGrpSpPr>
          <p:nvPr/>
        </p:nvGrpSpPr>
        <p:grpSpPr bwMode="auto">
          <a:xfrm>
            <a:off x="461144" y="3093243"/>
            <a:ext cx="2095500" cy="1450975"/>
            <a:chOff x="0" y="0"/>
            <a:chExt cx="1452" cy="1139"/>
          </a:xfrm>
        </p:grpSpPr>
        <p:sp>
          <p:nvSpPr>
            <p:cNvPr id="71" name="Rectangle 12"/>
            <p:cNvSpPr>
              <a:spLocks noChangeArrowheads="1"/>
            </p:cNvSpPr>
            <p:nvPr/>
          </p:nvSpPr>
          <p:spPr bwMode="auto">
            <a:xfrm rot="10800000">
              <a:off x="0" y="157"/>
              <a:ext cx="1452" cy="982"/>
            </a:xfrm>
            <a:prstGeom prst="rect">
              <a:avLst/>
            </a:prstGeom>
            <a:gradFill rotWithShape="1">
              <a:gsLst>
                <a:gs pos="0">
                  <a:srgbClr val="0095B8"/>
                </a:gs>
                <a:gs pos="100000">
                  <a:srgbClr val="00B4DE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AutoShape 13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51"/>
            </a:xfrm>
            <a:custGeom>
              <a:avLst/>
              <a:gdLst>
                <a:gd name="T0" fmla="*/ 1267 w 21600"/>
                <a:gd name="T1" fmla="*/ 76 h 21600"/>
                <a:gd name="T2" fmla="*/ 726 w 21600"/>
                <a:gd name="T3" fmla="*/ 151 h 21600"/>
                <a:gd name="T4" fmla="*/ 185 w 21600"/>
                <a:gd name="T5" fmla="*/ 76 h 21600"/>
                <a:gd name="T6" fmla="*/ 72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52 w 21600"/>
                <a:gd name="T13" fmla="*/ 4577 h 21600"/>
                <a:gd name="T14" fmla="*/ 17048 w 21600"/>
                <a:gd name="T15" fmla="*/ 1702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89" y="21600"/>
                  </a:lnTo>
                  <a:lnTo>
                    <a:pt x="1611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B4DE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3" name="WordArt 14"/>
          <p:cNvSpPr>
            <a:spLocks noChangeArrowheads="1" noChangeShapeType="1"/>
          </p:cNvSpPr>
          <p:nvPr/>
        </p:nvSpPr>
        <p:spPr bwMode="auto">
          <a:xfrm>
            <a:off x="905644" y="3607593"/>
            <a:ext cx="1177925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cxnSp>
        <p:nvCxnSpPr>
          <p:cNvPr id="74" name="AutoShape 15"/>
          <p:cNvCxnSpPr>
            <a:cxnSpLocks noChangeShapeType="1"/>
            <a:stCxn id="72" idx="1"/>
            <a:endCxn id="69" idx="1"/>
          </p:cNvCxnSpPr>
          <p:nvPr/>
        </p:nvCxnSpPr>
        <p:spPr bwMode="auto">
          <a:xfrm rot="16200000">
            <a:off x="1699394" y="2001043"/>
            <a:ext cx="903288" cy="1284287"/>
          </a:xfrm>
          <a:prstGeom prst="bentConnector2">
            <a:avLst/>
          </a:prstGeom>
          <a:noFill/>
          <a:ln w="12700">
            <a:solidFill>
              <a:srgbClr val="FF66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AutoShape 16"/>
          <p:cNvCxnSpPr>
            <a:cxnSpLocks noChangeShapeType="1"/>
            <a:stCxn id="71" idx="0"/>
            <a:endCxn id="65" idx="1"/>
          </p:cNvCxnSpPr>
          <p:nvPr/>
        </p:nvCxnSpPr>
        <p:spPr bwMode="auto">
          <a:xfrm rot="16200000" flipH="1">
            <a:off x="1745431" y="4307681"/>
            <a:ext cx="815975" cy="1289050"/>
          </a:xfrm>
          <a:prstGeom prst="bentConnector2">
            <a:avLst/>
          </a:prstGeom>
          <a:noFill/>
          <a:ln w="12700">
            <a:solidFill>
              <a:srgbClr val="FF66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6" name="Group 17"/>
          <p:cNvGrpSpPr>
            <a:grpSpLocks/>
          </p:cNvGrpSpPr>
          <p:nvPr/>
        </p:nvGrpSpPr>
        <p:grpSpPr bwMode="auto">
          <a:xfrm>
            <a:off x="2797944" y="2777331"/>
            <a:ext cx="3546475" cy="935037"/>
            <a:chOff x="0" y="0"/>
            <a:chExt cx="2790" cy="912"/>
          </a:xfrm>
        </p:grpSpPr>
        <p:sp>
          <p:nvSpPr>
            <p:cNvPr id="77" name="AutoShape 1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5"/>
                <a:gd name="adj4" fmla="val 81949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8 w 21600"/>
                <a:gd name="T13" fmla="*/ 2291 h 21600"/>
                <a:gd name="T14" fmla="*/ 19262 w 21600"/>
                <a:gd name="T15" fmla="*/ 193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2793181" y="2924968"/>
            <a:ext cx="3517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80" name="Group 21"/>
          <p:cNvGrpSpPr>
            <a:grpSpLocks/>
          </p:cNvGrpSpPr>
          <p:nvPr/>
        </p:nvGrpSpPr>
        <p:grpSpPr bwMode="auto">
          <a:xfrm>
            <a:off x="2797944" y="3833018"/>
            <a:ext cx="3546475" cy="935038"/>
            <a:chOff x="0" y="0"/>
            <a:chExt cx="2790" cy="912"/>
          </a:xfrm>
        </p:grpSpPr>
        <p:sp>
          <p:nvSpPr>
            <p:cNvPr id="81" name="AutoShape 22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5"/>
                <a:gd name="adj4" fmla="val 81949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AutoShape 23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8 w 21600"/>
                <a:gd name="T13" fmla="*/ 2291 h 21600"/>
                <a:gd name="T14" fmla="*/ 19262 w 21600"/>
                <a:gd name="T15" fmla="*/ 193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3" name="Rectangle 24"/>
          <p:cNvSpPr>
            <a:spLocks noChangeArrowheads="1"/>
          </p:cNvSpPr>
          <p:nvPr/>
        </p:nvSpPr>
        <p:spPr bwMode="auto">
          <a:xfrm>
            <a:off x="2793181" y="3980656"/>
            <a:ext cx="35179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84" name="Group 25"/>
          <p:cNvGrpSpPr>
            <a:grpSpLocks/>
          </p:cNvGrpSpPr>
          <p:nvPr/>
        </p:nvGrpSpPr>
        <p:grpSpPr bwMode="auto">
          <a:xfrm>
            <a:off x="6580956" y="3093243"/>
            <a:ext cx="2095500" cy="1450975"/>
            <a:chOff x="0" y="0"/>
            <a:chExt cx="1452" cy="1139"/>
          </a:xfrm>
        </p:grpSpPr>
        <p:sp>
          <p:nvSpPr>
            <p:cNvPr id="85" name="Rectangle 26"/>
            <p:cNvSpPr>
              <a:spLocks noChangeArrowheads="1"/>
            </p:cNvSpPr>
            <p:nvPr/>
          </p:nvSpPr>
          <p:spPr bwMode="auto">
            <a:xfrm rot="10800000">
              <a:off x="0" y="157"/>
              <a:ext cx="1452" cy="982"/>
            </a:xfrm>
            <a:prstGeom prst="rect">
              <a:avLst/>
            </a:prstGeom>
            <a:gradFill rotWithShape="1">
              <a:gsLst>
                <a:gs pos="0">
                  <a:srgbClr val="0095B8"/>
                </a:gs>
                <a:gs pos="100000">
                  <a:srgbClr val="00B4DE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AutoShape 27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51"/>
            </a:xfrm>
            <a:custGeom>
              <a:avLst/>
              <a:gdLst>
                <a:gd name="T0" fmla="*/ 1267 w 21600"/>
                <a:gd name="T1" fmla="*/ 76 h 21600"/>
                <a:gd name="T2" fmla="*/ 726 w 21600"/>
                <a:gd name="T3" fmla="*/ 151 h 21600"/>
                <a:gd name="T4" fmla="*/ 185 w 21600"/>
                <a:gd name="T5" fmla="*/ 76 h 21600"/>
                <a:gd name="T6" fmla="*/ 72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52 w 21600"/>
                <a:gd name="T13" fmla="*/ 4577 h 21600"/>
                <a:gd name="T14" fmla="*/ 17048 w 21600"/>
                <a:gd name="T15" fmla="*/ 1702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89" y="21600"/>
                  </a:lnTo>
                  <a:lnTo>
                    <a:pt x="1611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B4DE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7" name="WordArt 28"/>
          <p:cNvSpPr>
            <a:spLocks noChangeArrowheads="1" noChangeShapeType="1"/>
          </p:cNvSpPr>
          <p:nvPr/>
        </p:nvSpPr>
        <p:spPr bwMode="auto">
          <a:xfrm>
            <a:off x="7025456" y="3607593"/>
            <a:ext cx="1177925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cxnSp>
        <p:nvCxnSpPr>
          <p:cNvPr id="88" name="AutoShape 29"/>
          <p:cNvCxnSpPr>
            <a:cxnSpLocks noChangeShapeType="1"/>
            <a:stCxn id="86" idx="1"/>
          </p:cNvCxnSpPr>
          <p:nvPr/>
        </p:nvCxnSpPr>
        <p:spPr bwMode="auto">
          <a:xfrm rot="5400000" flipH="1">
            <a:off x="6536506" y="2002631"/>
            <a:ext cx="901700" cy="1282700"/>
          </a:xfrm>
          <a:prstGeom prst="bentConnector2">
            <a:avLst/>
          </a:prstGeom>
          <a:noFill/>
          <a:ln w="12700">
            <a:solidFill>
              <a:srgbClr val="FF66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AutoShape 30"/>
          <p:cNvCxnSpPr>
            <a:cxnSpLocks noChangeShapeType="1"/>
            <a:stCxn id="85" idx="0"/>
          </p:cNvCxnSpPr>
          <p:nvPr/>
        </p:nvCxnSpPr>
        <p:spPr bwMode="auto">
          <a:xfrm rot="5400000">
            <a:off x="6576193" y="4307681"/>
            <a:ext cx="815975" cy="1289050"/>
          </a:xfrm>
          <a:prstGeom prst="bentConnector2">
            <a:avLst/>
          </a:prstGeom>
          <a:noFill/>
          <a:ln w="12700">
            <a:solidFill>
              <a:srgbClr val="FF66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18229</TotalTime>
  <Words>60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758</cp:revision>
  <dcterms:created xsi:type="dcterms:W3CDTF">2009-02-11T05:37:22Z</dcterms:created>
  <dcterms:modified xsi:type="dcterms:W3CDTF">2012-08-09T12:23:34Z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