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Oval 2"/>
          <p:cNvSpPr>
            <a:spLocks noChangeArrowheads="1"/>
          </p:cNvSpPr>
          <p:nvPr/>
        </p:nvSpPr>
        <p:spPr bwMode="auto">
          <a:xfrm>
            <a:off x="3374206" y="1339552"/>
            <a:ext cx="2520950" cy="2520950"/>
          </a:xfrm>
          <a:prstGeom prst="ellipse">
            <a:avLst/>
          </a:prstGeom>
          <a:gradFill rotWithShape="1">
            <a:gsLst>
              <a:gs pos="0">
                <a:srgbClr val="969696"/>
              </a:gs>
              <a:gs pos="100000">
                <a:srgbClr val="FFFFFF"/>
              </a:gs>
            </a:gsLst>
            <a:lin ang="5400000" scaled="1"/>
          </a:gradFill>
          <a:ln w="2540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Oval 3"/>
          <p:cNvSpPr>
            <a:spLocks noChangeArrowheads="1"/>
          </p:cNvSpPr>
          <p:nvPr/>
        </p:nvSpPr>
        <p:spPr bwMode="auto">
          <a:xfrm>
            <a:off x="2653481" y="2623839"/>
            <a:ext cx="2520950" cy="2520950"/>
          </a:xfrm>
          <a:prstGeom prst="ellipse">
            <a:avLst/>
          </a:prstGeom>
          <a:gradFill rotWithShape="1">
            <a:gsLst>
              <a:gs pos="0">
                <a:srgbClr val="B2B2B2"/>
              </a:gs>
              <a:gs pos="100000">
                <a:srgbClr val="FFFFFF"/>
              </a:gs>
            </a:gsLst>
            <a:lin ang="18900000" scaled="1"/>
          </a:gradFill>
          <a:ln w="2540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Oval 4"/>
          <p:cNvSpPr>
            <a:spLocks noChangeArrowheads="1"/>
          </p:cNvSpPr>
          <p:nvPr/>
        </p:nvSpPr>
        <p:spPr bwMode="auto">
          <a:xfrm>
            <a:off x="4094931" y="2623839"/>
            <a:ext cx="2520950" cy="25209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B2B2B2"/>
              </a:gs>
            </a:gsLst>
            <a:lin ang="2700000" scaled="1"/>
          </a:gradFill>
          <a:ln w="25400">
            <a:solidFill>
              <a:srgbClr val="C0C0C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未知"/>
          <p:cNvSpPr>
            <a:spLocks/>
          </p:cNvSpPr>
          <p:nvPr/>
        </p:nvSpPr>
        <p:spPr bwMode="auto">
          <a:xfrm>
            <a:off x="4109218" y="2854027"/>
            <a:ext cx="1050925" cy="1168400"/>
          </a:xfrm>
          <a:custGeom>
            <a:avLst/>
            <a:gdLst>
              <a:gd name="T0" fmla="*/ 331 w 662"/>
              <a:gd name="T1" fmla="*/ 0 h 736"/>
              <a:gd name="T2" fmla="*/ 662 w 662"/>
              <a:gd name="T3" fmla="*/ 556 h 736"/>
              <a:gd name="T4" fmla="*/ 0 w 662"/>
              <a:gd name="T5" fmla="*/ 554 h 736"/>
              <a:gd name="T6" fmla="*/ 331 w 66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rgbClr val="00458A"/>
              </a:gs>
              <a:gs pos="100000">
                <a:srgbClr val="00458A">
                  <a:gamma/>
                  <a:shade val="46275"/>
                  <a:invGamma/>
                </a:srgbClr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未知"/>
          <p:cNvSpPr>
            <a:spLocks/>
          </p:cNvSpPr>
          <p:nvPr/>
        </p:nvSpPr>
        <p:spPr bwMode="auto">
          <a:xfrm>
            <a:off x="4636268" y="2422227"/>
            <a:ext cx="1247775" cy="1311275"/>
          </a:xfrm>
          <a:custGeom>
            <a:avLst/>
            <a:gdLst>
              <a:gd name="T0" fmla="*/ 0 w 786"/>
              <a:gd name="T1" fmla="*/ 431800 h 826"/>
              <a:gd name="T2" fmla="*/ 1247775 w 786"/>
              <a:gd name="T3" fmla="*/ 320675 h 826"/>
              <a:gd name="T4" fmla="*/ 530225 w 786"/>
              <a:gd name="T5" fmla="*/ 1311275 h 826"/>
              <a:gd name="T6" fmla="*/ 0 w 786"/>
              <a:gd name="T7" fmla="*/ 431800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6" h="826">
                <a:moveTo>
                  <a:pt x="0" y="272"/>
                </a:moveTo>
                <a:cubicBezTo>
                  <a:pt x="0" y="272"/>
                  <a:pt x="350" y="0"/>
                  <a:pt x="786" y="202"/>
                </a:cubicBezTo>
                <a:cubicBezTo>
                  <a:pt x="786" y="202"/>
                  <a:pt x="744" y="656"/>
                  <a:pt x="334" y="826"/>
                </a:cubicBezTo>
                <a:cubicBezTo>
                  <a:pt x="296" y="466"/>
                  <a:pt x="0" y="272"/>
                  <a:pt x="0" y="272"/>
                </a:cubicBezTo>
                <a:close/>
              </a:path>
            </a:pathLst>
          </a:cu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未知"/>
          <p:cNvSpPr>
            <a:spLocks/>
          </p:cNvSpPr>
          <p:nvPr/>
        </p:nvSpPr>
        <p:spPr bwMode="auto">
          <a:xfrm>
            <a:off x="3382143" y="2419052"/>
            <a:ext cx="1250950" cy="1317625"/>
          </a:xfrm>
          <a:custGeom>
            <a:avLst/>
            <a:gdLst>
              <a:gd name="T0" fmla="*/ 727075 w 788"/>
              <a:gd name="T1" fmla="*/ 1317625 h 826"/>
              <a:gd name="T2" fmla="*/ 0 w 788"/>
              <a:gd name="T3" fmla="*/ 322228 h 826"/>
              <a:gd name="T4" fmla="*/ 1250950 w 788"/>
              <a:gd name="T5" fmla="*/ 437081 h 826"/>
              <a:gd name="T6" fmla="*/ 727075 w 788"/>
              <a:gd name="T7" fmla="*/ 1317625 h 82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88" h="826">
                <a:moveTo>
                  <a:pt x="458" y="826"/>
                </a:moveTo>
                <a:cubicBezTo>
                  <a:pt x="458" y="826"/>
                  <a:pt x="68" y="698"/>
                  <a:pt x="0" y="202"/>
                </a:cubicBezTo>
                <a:cubicBezTo>
                  <a:pt x="0" y="202"/>
                  <a:pt x="418" y="0"/>
                  <a:pt x="788" y="274"/>
                </a:cubicBezTo>
                <a:cubicBezTo>
                  <a:pt x="438" y="526"/>
                  <a:pt x="458" y="826"/>
                  <a:pt x="458" y="826"/>
                </a:cubicBezTo>
                <a:close/>
              </a:path>
            </a:pathLst>
          </a:custGeom>
          <a:gradFill rotWithShape="1">
            <a:gsLst>
              <a:gs pos="0">
                <a:srgbClr val="0095B8"/>
              </a:gs>
              <a:gs pos="100000">
                <a:srgbClr val="00B4DE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未知"/>
          <p:cNvSpPr>
            <a:spLocks/>
          </p:cNvSpPr>
          <p:nvPr/>
        </p:nvSpPr>
        <p:spPr bwMode="auto">
          <a:xfrm>
            <a:off x="3998093" y="3733502"/>
            <a:ext cx="1270000" cy="1187450"/>
          </a:xfrm>
          <a:custGeom>
            <a:avLst/>
            <a:gdLst>
              <a:gd name="T0" fmla="*/ 107950 w 800"/>
              <a:gd name="T1" fmla="*/ 0 h 748"/>
              <a:gd name="T2" fmla="*/ 1165225 w 800"/>
              <a:gd name="T3" fmla="*/ 6350 h 748"/>
              <a:gd name="T4" fmla="*/ 635000 w 800"/>
              <a:gd name="T5" fmla="*/ 1187450 h 748"/>
              <a:gd name="T6" fmla="*/ 107950 w 800"/>
              <a:gd name="T7" fmla="*/ 0 h 7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00" h="748">
                <a:moveTo>
                  <a:pt x="68" y="0"/>
                </a:moveTo>
                <a:cubicBezTo>
                  <a:pt x="68" y="0"/>
                  <a:pt x="406" y="182"/>
                  <a:pt x="734" y="4"/>
                </a:cubicBezTo>
                <a:cubicBezTo>
                  <a:pt x="734" y="4"/>
                  <a:pt x="800" y="460"/>
                  <a:pt x="400" y="748"/>
                </a:cubicBezTo>
                <a:cubicBezTo>
                  <a:pt x="0" y="468"/>
                  <a:pt x="68" y="0"/>
                  <a:pt x="68" y="0"/>
                </a:cubicBezTo>
                <a:close/>
              </a:path>
            </a:pathLst>
          </a:custGeom>
          <a:gradFill rotWithShape="1">
            <a:gsLst>
              <a:gs pos="0">
                <a:srgbClr val="00B4DE"/>
              </a:gs>
              <a:gs pos="100000">
                <a:srgbClr val="0095B8"/>
              </a:gs>
            </a:gsLst>
            <a:lin ang="5400000" scaled="1"/>
          </a:gradFill>
          <a:ln w="25400" cap="flat" cmpd="sng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未知"/>
          <p:cNvSpPr>
            <a:spLocks/>
          </p:cNvSpPr>
          <p:nvPr/>
        </p:nvSpPr>
        <p:spPr bwMode="auto">
          <a:xfrm>
            <a:off x="3693293" y="1349077"/>
            <a:ext cx="1876425" cy="914400"/>
          </a:xfrm>
          <a:custGeom>
            <a:avLst/>
            <a:gdLst>
              <a:gd name="T0" fmla="*/ 1848016 w 1321"/>
              <a:gd name="T1" fmla="*/ 514992 h 712"/>
              <a:gd name="T2" fmla="*/ 1870743 w 1321"/>
              <a:gd name="T3" fmla="*/ 567647 h 712"/>
              <a:gd name="T4" fmla="*/ 1876425 w 1321"/>
              <a:gd name="T5" fmla="*/ 617734 h 712"/>
              <a:gd name="T6" fmla="*/ 1867902 w 1321"/>
              <a:gd name="T7" fmla="*/ 662683 h 712"/>
              <a:gd name="T8" fmla="*/ 1843754 w 1321"/>
              <a:gd name="T9" fmla="*/ 706348 h 712"/>
              <a:gd name="T10" fmla="*/ 1806823 w 1321"/>
              <a:gd name="T11" fmla="*/ 743592 h 712"/>
              <a:gd name="T12" fmla="*/ 1759947 w 1321"/>
              <a:gd name="T13" fmla="*/ 775699 h 712"/>
              <a:gd name="T14" fmla="*/ 1698868 w 1321"/>
              <a:gd name="T15" fmla="*/ 806521 h 712"/>
              <a:gd name="T16" fmla="*/ 1629265 w 1321"/>
              <a:gd name="T17" fmla="*/ 833491 h 712"/>
              <a:gd name="T18" fmla="*/ 1551140 w 1321"/>
              <a:gd name="T19" fmla="*/ 856608 h 712"/>
              <a:gd name="T20" fmla="*/ 1464492 w 1321"/>
              <a:gd name="T21" fmla="*/ 877156 h 712"/>
              <a:gd name="T22" fmla="*/ 1373583 w 1321"/>
              <a:gd name="T23" fmla="*/ 891283 h 712"/>
              <a:gd name="T24" fmla="*/ 1272730 w 1321"/>
              <a:gd name="T25" fmla="*/ 904126 h 712"/>
              <a:gd name="T26" fmla="*/ 1170457 w 1321"/>
              <a:gd name="T27" fmla="*/ 911831 h 712"/>
              <a:gd name="T28" fmla="*/ 1129264 w 1321"/>
              <a:gd name="T29" fmla="*/ 914400 h 712"/>
              <a:gd name="T30" fmla="*/ 676138 w 1321"/>
              <a:gd name="T31" fmla="*/ 914400 h 712"/>
              <a:gd name="T32" fmla="*/ 670456 w 1321"/>
              <a:gd name="T33" fmla="*/ 914400 h 712"/>
              <a:gd name="T34" fmla="*/ 580967 w 1321"/>
              <a:gd name="T35" fmla="*/ 909263 h 712"/>
              <a:gd name="T36" fmla="*/ 494319 w 1321"/>
              <a:gd name="T37" fmla="*/ 904126 h 712"/>
              <a:gd name="T38" fmla="*/ 411933 w 1321"/>
              <a:gd name="T39" fmla="*/ 893852 h 712"/>
              <a:gd name="T40" fmla="*/ 333808 w 1321"/>
              <a:gd name="T41" fmla="*/ 884862 h 712"/>
              <a:gd name="T42" fmla="*/ 264205 w 1321"/>
              <a:gd name="T43" fmla="*/ 869451 h 712"/>
              <a:gd name="T44" fmla="*/ 200285 w 1321"/>
              <a:gd name="T45" fmla="*/ 851471 h 712"/>
              <a:gd name="T46" fmla="*/ 144887 w 1321"/>
              <a:gd name="T47" fmla="*/ 832207 h 712"/>
              <a:gd name="T48" fmla="*/ 95171 w 1321"/>
              <a:gd name="T49" fmla="*/ 809090 h 712"/>
              <a:gd name="T50" fmla="*/ 55398 w 1321"/>
              <a:gd name="T51" fmla="*/ 780836 h 712"/>
              <a:gd name="T52" fmla="*/ 25568 w 1321"/>
              <a:gd name="T53" fmla="*/ 748729 h 712"/>
              <a:gd name="T54" fmla="*/ 8523 w 1321"/>
              <a:gd name="T55" fmla="*/ 711485 h 712"/>
              <a:gd name="T56" fmla="*/ 0 w 1321"/>
              <a:gd name="T57" fmla="*/ 672957 h 712"/>
              <a:gd name="T58" fmla="*/ 0 w 1321"/>
              <a:gd name="T59" fmla="*/ 667820 h 712"/>
              <a:gd name="T60" fmla="*/ 5682 w 1321"/>
              <a:gd name="T61" fmla="*/ 625439 h 712"/>
              <a:gd name="T62" fmla="*/ 22727 w 1321"/>
              <a:gd name="T63" fmla="*/ 572784 h 712"/>
              <a:gd name="T64" fmla="*/ 72443 w 1321"/>
              <a:gd name="T65" fmla="*/ 475180 h 712"/>
              <a:gd name="T66" fmla="*/ 133523 w 1321"/>
              <a:gd name="T67" fmla="*/ 383997 h 712"/>
              <a:gd name="T68" fmla="*/ 208807 w 1321"/>
              <a:gd name="T69" fmla="*/ 301803 h 712"/>
              <a:gd name="T70" fmla="*/ 289773 w 1321"/>
              <a:gd name="T71" fmla="*/ 226031 h 712"/>
              <a:gd name="T72" fmla="*/ 383524 w 1321"/>
              <a:gd name="T73" fmla="*/ 160534 h 712"/>
              <a:gd name="T74" fmla="*/ 484376 w 1321"/>
              <a:gd name="T75" fmla="*/ 105310 h 712"/>
              <a:gd name="T76" fmla="*/ 589490 w 1321"/>
              <a:gd name="T77" fmla="*/ 60361 h 712"/>
              <a:gd name="T78" fmla="*/ 705968 w 1321"/>
              <a:gd name="T79" fmla="*/ 26970 h 712"/>
              <a:gd name="T80" fmla="*/ 825286 w 1321"/>
              <a:gd name="T81" fmla="*/ 7706 h 712"/>
              <a:gd name="T82" fmla="*/ 947445 w 1321"/>
              <a:gd name="T83" fmla="*/ 0 h 712"/>
              <a:gd name="T84" fmla="*/ 947445 w 1321"/>
              <a:gd name="T85" fmla="*/ 0 h 712"/>
              <a:gd name="T86" fmla="*/ 1078128 w 1321"/>
              <a:gd name="T87" fmla="*/ 7706 h 712"/>
              <a:gd name="T88" fmla="*/ 1203128 w 1321"/>
              <a:gd name="T89" fmla="*/ 29538 h 712"/>
              <a:gd name="T90" fmla="*/ 1323867 w 1321"/>
              <a:gd name="T91" fmla="*/ 68066 h 712"/>
              <a:gd name="T92" fmla="*/ 1434663 w 1321"/>
              <a:gd name="T93" fmla="*/ 115584 h 712"/>
              <a:gd name="T94" fmla="*/ 1536936 w 1321"/>
              <a:gd name="T95" fmla="*/ 175945 h 712"/>
              <a:gd name="T96" fmla="*/ 1632106 w 1321"/>
              <a:gd name="T97" fmla="*/ 249148 h 712"/>
              <a:gd name="T98" fmla="*/ 1715913 w 1321"/>
              <a:gd name="T99" fmla="*/ 328773 h 712"/>
              <a:gd name="T100" fmla="*/ 1786936 w 1321"/>
              <a:gd name="T101" fmla="*/ 417388 h 712"/>
              <a:gd name="T102" fmla="*/ 1848016 w 1321"/>
              <a:gd name="T103" fmla="*/ 514992 h 712"/>
              <a:gd name="T104" fmla="*/ 1848016 w 1321"/>
              <a:gd name="T105" fmla="*/ 514992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Oval 10"/>
          <p:cNvSpPr>
            <a:spLocks noChangeArrowheads="1"/>
          </p:cNvSpPr>
          <p:nvPr/>
        </p:nvSpPr>
        <p:spPr bwMode="auto">
          <a:xfrm>
            <a:off x="2850331" y="5243214"/>
            <a:ext cx="3594100" cy="371475"/>
          </a:xfrm>
          <a:prstGeom prst="ellipse">
            <a:avLst/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未知"/>
          <p:cNvSpPr>
            <a:spLocks/>
          </p:cNvSpPr>
          <p:nvPr/>
        </p:nvSpPr>
        <p:spPr bwMode="auto">
          <a:xfrm rot="10800000" flipV="1">
            <a:off x="4369568" y="2866727"/>
            <a:ext cx="536575" cy="596900"/>
          </a:xfrm>
          <a:custGeom>
            <a:avLst/>
            <a:gdLst>
              <a:gd name="T0" fmla="*/ 268288 w 662"/>
              <a:gd name="T1" fmla="*/ 0 h 736"/>
              <a:gd name="T2" fmla="*/ 536575 w 662"/>
              <a:gd name="T3" fmla="*/ 450919 h 736"/>
              <a:gd name="T4" fmla="*/ 0 w 662"/>
              <a:gd name="T5" fmla="*/ 449297 h 736"/>
              <a:gd name="T6" fmla="*/ 268288 w 662"/>
              <a:gd name="T7" fmla="*/ 0 h 73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62" h="736">
                <a:moveTo>
                  <a:pt x="331" y="0"/>
                </a:moveTo>
                <a:cubicBezTo>
                  <a:pt x="331" y="0"/>
                  <a:pt x="644" y="210"/>
                  <a:pt x="662" y="556"/>
                </a:cubicBezTo>
                <a:cubicBezTo>
                  <a:pt x="340" y="736"/>
                  <a:pt x="0" y="554"/>
                  <a:pt x="0" y="554"/>
                </a:cubicBezTo>
                <a:cubicBezTo>
                  <a:pt x="6" y="222"/>
                  <a:pt x="331" y="0"/>
                  <a:pt x="331" y="0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59998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未知"/>
          <p:cNvSpPr>
            <a:spLocks/>
          </p:cNvSpPr>
          <p:nvPr/>
        </p:nvSpPr>
        <p:spPr bwMode="auto">
          <a:xfrm>
            <a:off x="3412306" y="2485727"/>
            <a:ext cx="1144587" cy="936625"/>
          </a:xfrm>
          <a:custGeom>
            <a:avLst/>
            <a:gdLst>
              <a:gd name="T0" fmla="*/ 665162 w 721"/>
              <a:gd name="T1" fmla="*/ 936625 h 590"/>
              <a:gd name="T2" fmla="*/ 0 w 721"/>
              <a:gd name="T3" fmla="*/ 241300 h 590"/>
              <a:gd name="T4" fmla="*/ 1144587 w 721"/>
              <a:gd name="T5" fmla="*/ 311150 h 590"/>
              <a:gd name="T6" fmla="*/ 665162 w 721"/>
              <a:gd name="T7" fmla="*/ 936625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Text Box 13"/>
          <p:cNvSpPr txBox="1">
            <a:spLocks noChangeArrowheads="1"/>
          </p:cNvSpPr>
          <p:nvPr/>
        </p:nvSpPr>
        <p:spPr bwMode="auto">
          <a:xfrm>
            <a:off x="3623443" y="2836564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内容１</a:t>
            </a:r>
          </a:p>
        </p:txBody>
      </p:sp>
      <p:sp>
        <p:nvSpPr>
          <p:cNvPr id="85" name="Text Box 14"/>
          <p:cNvSpPr txBox="1">
            <a:spLocks noChangeArrowheads="1"/>
          </p:cNvSpPr>
          <p:nvPr/>
        </p:nvSpPr>
        <p:spPr bwMode="auto">
          <a:xfrm>
            <a:off x="4307656" y="3250902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标题</a:t>
            </a:r>
          </a:p>
        </p:txBody>
      </p:sp>
      <p:sp>
        <p:nvSpPr>
          <p:cNvPr id="86" name="Rectangle 15"/>
          <p:cNvSpPr>
            <a:spLocks noChangeArrowheads="1"/>
          </p:cNvSpPr>
          <p:nvPr/>
        </p:nvSpPr>
        <p:spPr bwMode="auto">
          <a:xfrm>
            <a:off x="5258568" y="3873202"/>
            <a:ext cx="12779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7" name="Rectangle 16"/>
          <p:cNvSpPr>
            <a:spLocks noChangeArrowheads="1"/>
          </p:cNvSpPr>
          <p:nvPr/>
        </p:nvSpPr>
        <p:spPr bwMode="auto">
          <a:xfrm>
            <a:off x="2791593" y="3873202"/>
            <a:ext cx="12779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8" name="Rectangle 17"/>
          <p:cNvSpPr>
            <a:spLocks noChangeArrowheads="1"/>
          </p:cNvSpPr>
          <p:nvPr/>
        </p:nvSpPr>
        <p:spPr bwMode="auto">
          <a:xfrm>
            <a:off x="4040956" y="1999952"/>
            <a:ext cx="12779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89" name="未知"/>
          <p:cNvSpPr>
            <a:spLocks/>
          </p:cNvSpPr>
          <p:nvPr/>
        </p:nvSpPr>
        <p:spPr bwMode="auto">
          <a:xfrm flipH="1">
            <a:off x="4706118" y="2485727"/>
            <a:ext cx="1144588" cy="936625"/>
          </a:xfrm>
          <a:custGeom>
            <a:avLst/>
            <a:gdLst>
              <a:gd name="T0" fmla="*/ 665163 w 721"/>
              <a:gd name="T1" fmla="*/ 936625 h 590"/>
              <a:gd name="T2" fmla="*/ 0 w 721"/>
              <a:gd name="T3" fmla="*/ 241300 h 590"/>
              <a:gd name="T4" fmla="*/ 1144588 w 721"/>
              <a:gd name="T5" fmla="*/ 311150 h 590"/>
              <a:gd name="T6" fmla="*/ 665163 w 721"/>
              <a:gd name="T7" fmla="*/ 936625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未知"/>
          <p:cNvSpPr>
            <a:spLocks/>
          </p:cNvSpPr>
          <p:nvPr/>
        </p:nvSpPr>
        <p:spPr bwMode="auto">
          <a:xfrm rot="7200000" flipH="1">
            <a:off x="4178275" y="3824783"/>
            <a:ext cx="1144587" cy="936625"/>
          </a:xfrm>
          <a:custGeom>
            <a:avLst/>
            <a:gdLst>
              <a:gd name="T0" fmla="*/ 665162 w 721"/>
              <a:gd name="T1" fmla="*/ 936625 h 590"/>
              <a:gd name="T2" fmla="*/ 0 w 721"/>
              <a:gd name="T3" fmla="*/ 241300 h 590"/>
              <a:gd name="T4" fmla="*/ 1144587 w 721"/>
              <a:gd name="T5" fmla="*/ 311150 h 590"/>
              <a:gd name="T6" fmla="*/ 665162 w 721"/>
              <a:gd name="T7" fmla="*/ 936625 h 59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1" h="590">
                <a:moveTo>
                  <a:pt x="419" y="590"/>
                </a:moveTo>
                <a:cubicBezTo>
                  <a:pt x="299" y="583"/>
                  <a:pt x="62" y="507"/>
                  <a:pt x="0" y="152"/>
                </a:cubicBezTo>
                <a:cubicBezTo>
                  <a:pt x="0" y="152"/>
                  <a:pt x="382" y="0"/>
                  <a:pt x="721" y="196"/>
                </a:cubicBezTo>
                <a:cubicBezTo>
                  <a:pt x="401" y="376"/>
                  <a:pt x="419" y="590"/>
                  <a:pt x="419" y="590"/>
                </a:cubicBez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Text Box 20"/>
          <p:cNvSpPr txBox="1">
            <a:spLocks noChangeArrowheads="1"/>
          </p:cNvSpPr>
          <p:nvPr/>
        </p:nvSpPr>
        <p:spPr bwMode="auto">
          <a:xfrm>
            <a:off x="4329881" y="4092277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内容３</a:t>
            </a:r>
          </a:p>
        </p:txBody>
      </p:sp>
      <p:sp>
        <p:nvSpPr>
          <p:cNvPr id="92" name="Text Box 21"/>
          <p:cNvSpPr txBox="1">
            <a:spLocks noChangeArrowheads="1"/>
          </p:cNvSpPr>
          <p:nvPr/>
        </p:nvSpPr>
        <p:spPr bwMode="auto">
          <a:xfrm>
            <a:off x="5066481" y="2836564"/>
            <a:ext cx="717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内容２</a:t>
            </a:r>
          </a:p>
        </p:txBody>
      </p:sp>
      <p:sp>
        <p:nvSpPr>
          <p:cNvPr id="93" name="Rectangle 22"/>
          <p:cNvSpPr txBox="1">
            <a:spLocks noChangeArrowheads="1"/>
          </p:cNvSpPr>
          <p:nvPr/>
        </p:nvSpPr>
        <p:spPr bwMode="auto">
          <a:xfrm>
            <a:off x="2843981" y="1160164"/>
            <a:ext cx="58324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+mj-lt"/>
                <a:ea typeface="华文细黑" pitchFamily="2" charset="-122"/>
                <a:cs typeface="+mj-cs"/>
              </a:defRPr>
            </a:lvl1pPr>
            <a:lvl2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华文细黑" pitchFamily="2" charset="-122"/>
                <a:cs typeface="+mj-cs"/>
              </a:rPr>
              <a:t>单击此处添加标题</a:t>
            </a:r>
          </a:p>
        </p:txBody>
      </p:sp>
      <p:sp>
        <p:nvSpPr>
          <p:cNvPr id="94" name="Text Box 23"/>
          <p:cNvSpPr txBox="1">
            <a:spLocks noChangeArrowheads="1"/>
          </p:cNvSpPr>
          <p:nvPr/>
        </p:nvSpPr>
        <p:spPr bwMode="auto">
          <a:xfrm>
            <a:off x="1040581" y="1504652"/>
            <a:ext cx="2074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95" name="Rectangle 24"/>
          <p:cNvSpPr>
            <a:spLocks noChangeArrowheads="1"/>
          </p:cNvSpPr>
          <p:nvPr/>
        </p:nvSpPr>
        <p:spPr bwMode="auto">
          <a:xfrm>
            <a:off x="1035818" y="2036464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96" name="Text Box 25"/>
          <p:cNvSpPr txBox="1">
            <a:spLocks noChangeArrowheads="1"/>
          </p:cNvSpPr>
          <p:nvPr/>
        </p:nvSpPr>
        <p:spPr bwMode="auto">
          <a:xfrm>
            <a:off x="469081" y="4387552"/>
            <a:ext cx="20748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97" name="Rectangle 26"/>
          <p:cNvSpPr>
            <a:spLocks noChangeArrowheads="1"/>
          </p:cNvSpPr>
          <p:nvPr/>
        </p:nvSpPr>
        <p:spPr bwMode="auto">
          <a:xfrm>
            <a:off x="464318" y="4919364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  <p:sp>
        <p:nvSpPr>
          <p:cNvPr id="98" name="Text Box 27"/>
          <p:cNvSpPr txBox="1">
            <a:spLocks noChangeArrowheads="1"/>
          </p:cNvSpPr>
          <p:nvPr/>
        </p:nvSpPr>
        <p:spPr bwMode="auto">
          <a:xfrm>
            <a:off x="6544443" y="4387552"/>
            <a:ext cx="20748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华文细黑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rPr>
              <a:t>此处添加内容</a:t>
            </a:r>
          </a:p>
        </p:txBody>
      </p:sp>
      <p:sp>
        <p:nvSpPr>
          <p:cNvPr id="99" name="Rectangle 28"/>
          <p:cNvSpPr>
            <a:spLocks noChangeArrowheads="1"/>
          </p:cNvSpPr>
          <p:nvPr/>
        </p:nvSpPr>
        <p:spPr bwMode="auto">
          <a:xfrm>
            <a:off x="6539681" y="4919364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  <a:p>
            <a:pPr marL="263525" marR="0" lvl="0" indent="-263525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单击添加段落文字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18646</TotalTime>
  <Words>62</Words>
  <Application>Microsoft Office PowerPoint</Application>
  <PresentationFormat>全屏显示(4:3)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810</cp:revision>
  <dcterms:created xsi:type="dcterms:W3CDTF">2009-02-11T05:37:22Z</dcterms:created>
  <dcterms:modified xsi:type="dcterms:W3CDTF">2012-08-09T12:17:59Z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