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2"/>
          <p:cNvSpPr txBox="1">
            <a:spLocks noChangeArrowheads="1"/>
          </p:cNvSpPr>
          <p:nvPr/>
        </p:nvSpPr>
        <p:spPr bwMode="auto">
          <a:xfrm>
            <a:off x="579189" y="992603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>
            <a:off x="899864" y="3113503"/>
            <a:ext cx="3024187" cy="915987"/>
          </a:xfrm>
          <a:prstGeom prst="homePlate">
            <a:avLst>
              <a:gd name="adj" fmla="val 42981"/>
            </a:avLst>
          </a:prstGeom>
          <a:gradFill rotWithShape="1">
            <a:gsLst>
              <a:gs pos="0">
                <a:srgbClr val="808080">
                  <a:gamma/>
                  <a:tint val="5882"/>
                  <a:invGamma/>
                </a:srgbClr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57188" marR="0" lvl="0" indent="-357188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单击此处添加段落文字内容</a:t>
            </a:r>
          </a:p>
          <a:p>
            <a:pPr marL="357188" marR="0" lvl="0" indent="-357188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单击此处添加段落文字内容</a:t>
            </a:r>
          </a:p>
        </p:txBody>
      </p:sp>
      <p:sp>
        <p:nvSpPr>
          <p:cNvPr id="37" name="AutoShape 4"/>
          <p:cNvSpPr>
            <a:spLocks noChangeArrowheads="1"/>
          </p:cNvSpPr>
          <p:nvPr/>
        </p:nvSpPr>
        <p:spPr bwMode="auto">
          <a:xfrm>
            <a:off x="3420814" y="3113503"/>
            <a:ext cx="654050" cy="914400"/>
          </a:xfrm>
          <a:prstGeom prst="chevron">
            <a:avLst>
              <a:gd name="adj" fmla="val 55472"/>
            </a:avLst>
          </a:prstGeom>
          <a:gradFill rotWithShape="1">
            <a:gsLst>
              <a:gs pos="0">
                <a:srgbClr val="990000"/>
              </a:gs>
              <a:gs pos="50000">
                <a:srgbClr val="FF9900"/>
              </a:gs>
              <a:gs pos="100000">
                <a:srgbClr val="99000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AutoShape 5"/>
          <p:cNvSpPr>
            <a:spLocks noChangeArrowheads="1"/>
          </p:cNvSpPr>
          <p:nvPr/>
        </p:nvSpPr>
        <p:spPr bwMode="auto">
          <a:xfrm>
            <a:off x="899864" y="4337465"/>
            <a:ext cx="4465637" cy="915988"/>
          </a:xfrm>
          <a:prstGeom prst="homePlate">
            <a:avLst>
              <a:gd name="adj" fmla="val 42116"/>
            </a:avLst>
          </a:prstGeom>
          <a:gradFill rotWithShape="1">
            <a:gsLst>
              <a:gs pos="0">
                <a:srgbClr val="808080">
                  <a:gamma/>
                  <a:tint val="5882"/>
                  <a:invGamma/>
                </a:srgbClr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57188" marR="0" lvl="0" indent="-357188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单击此处添加段落文字内容</a:t>
            </a:r>
          </a:p>
          <a:p>
            <a:pPr marL="357188" marR="0" lvl="0" indent="-357188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单击此处添加段落文字内容</a:t>
            </a:r>
          </a:p>
        </p:txBody>
      </p:sp>
      <p:sp>
        <p:nvSpPr>
          <p:cNvPr id="39" name="AutoShape 6"/>
          <p:cNvSpPr>
            <a:spLocks noChangeArrowheads="1"/>
          </p:cNvSpPr>
          <p:nvPr/>
        </p:nvSpPr>
        <p:spPr bwMode="auto">
          <a:xfrm>
            <a:off x="4860676" y="4337465"/>
            <a:ext cx="654050" cy="914400"/>
          </a:xfrm>
          <a:prstGeom prst="chevron">
            <a:avLst>
              <a:gd name="adj" fmla="val 55472"/>
            </a:avLst>
          </a:prstGeom>
          <a:gradFill rotWithShape="1">
            <a:gsLst>
              <a:gs pos="0">
                <a:srgbClr val="5093DC"/>
              </a:gs>
              <a:gs pos="50000">
                <a:srgbClr val="336699"/>
              </a:gs>
              <a:gs pos="100000">
                <a:srgbClr val="5093DC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AutoShape 7"/>
          <p:cNvSpPr>
            <a:spLocks noChangeArrowheads="1"/>
          </p:cNvSpPr>
          <p:nvPr/>
        </p:nvSpPr>
        <p:spPr bwMode="auto">
          <a:xfrm>
            <a:off x="899864" y="1960978"/>
            <a:ext cx="6265862" cy="915987"/>
          </a:xfrm>
          <a:prstGeom prst="homePlate">
            <a:avLst>
              <a:gd name="adj" fmla="val 40030"/>
            </a:avLst>
          </a:prstGeom>
          <a:gradFill rotWithShape="1">
            <a:gsLst>
              <a:gs pos="0">
                <a:srgbClr val="808080">
                  <a:gamma/>
                  <a:tint val="5882"/>
                  <a:invGamma/>
                </a:srgbClr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57188" marR="0" lvl="0" indent="-357188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单击此处添加段落文字内容</a:t>
            </a:r>
          </a:p>
          <a:p>
            <a:pPr marL="357188" marR="0" lvl="0" indent="-357188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单击此处添加段落文字内容</a:t>
            </a:r>
          </a:p>
        </p:txBody>
      </p:sp>
      <p:sp>
        <p:nvSpPr>
          <p:cNvPr id="41" name="AutoShape 8"/>
          <p:cNvSpPr>
            <a:spLocks noChangeArrowheads="1"/>
          </p:cNvSpPr>
          <p:nvPr/>
        </p:nvSpPr>
        <p:spPr bwMode="auto">
          <a:xfrm>
            <a:off x="6733926" y="1960978"/>
            <a:ext cx="654050" cy="914400"/>
          </a:xfrm>
          <a:prstGeom prst="chevron">
            <a:avLst>
              <a:gd name="adj" fmla="val 55472"/>
            </a:avLst>
          </a:prstGeom>
          <a:gradFill rotWithShape="1">
            <a:gsLst>
              <a:gs pos="0">
                <a:srgbClr val="5093DC"/>
              </a:gs>
              <a:gs pos="50000">
                <a:srgbClr val="336699"/>
              </a:gs>
              <a:gs pos="100000">
                <a:srgbClr val="5093DC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AutoShape 9"/>
          <p:cNvSpPr>
            <a:spLocks noChangeArrowheads="1"/>
          </p:cNvSpPr>
          <p:nvPr/>
        </p:nvSpPr>
        <p:spPr bwMode="auto">
          <a:xfrm rot="10800000">
            <a:off x="904626" y="4040603"/>
            <a:ext cx="2516188" cy="153987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17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AutoShape 10"/>
          <p:cNvSpPr>
            <a:spLocks noChangeArrowheads="1"/>
          </p:cNvSpPr>
          <p:nvPr/>
        </p:nvSpPr>
        <p:spPr bwMode="auto">
          <a:xfrm>
            <a:off x="3420814" y="4040603"/>
            <a:ext cx="287337" cy="153987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99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AutoShape 11"/>
          <p:cNvSpPr>
            <a:spLocks noChangeArrowheads="1"/>
          </p:cNvSpPr>
          <p:nvPr/>
        </p:nvSpPr>
        <p:spPr bwMode="auto">
          <a:xfrm rot="10800000">
            <a:off x="904626" y="5259803"/>
            <a:ext cx="3956050" cy="153987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17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AutoShape 12"/>
          <p:cNvSpPr>
            <a:spLocks noChangeArrowheads="1"/>
          </p:cNvSpPr>
          <p:nvPr/>
        </p:nvSpPr>
        <p:spPr bwMode="auto">
          <a:xfrm>
            <a:off x="4859089" y="5259803"/>
            <a:ext cx="287337" cy="153987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5093DC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AutoShape 13"/>
          <p:cNvSpPr>
            <a:spLocks noChangeArrowheads="1"/>
          </p:cNvSpPr>
          <p:nvPr/>
        </p:nvSpPr>
        <p:spPr bwMode="auto">
          <a:xfrm rot="10800000">
            <a:off x="904626" y="2886490"/>
            <a:ext cx="5842000" cy="153988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17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AutoShape 14"/>
          <p:cNvSpPr>
            <a:spLocks noChangeArrowheads="1"/>
          </p:cNvSpPr>
          <p:nvPr/>
        </p:nvSpPr>
        <p:spPr bwMode="auto">
          <a:xfrm>
            <a:off x="6740276" y="2886490"/>
            <a:ext cx="287338" cy="153988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5093DC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8" name="Picture 15" descr="392"/>
          <p:cNvPicPr>
            <a:picLocks noChangeAspect="1" noChangeArrowheads="1"/>
          </p:cNvPicPr>
          <p:nvPr/>
        </p:nvPicPr>
        <p:blipFill>
          <a:blip r:embed="rId2">
            <a:lum contrast="1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3"/>
          <a:stretch>
            <a:fillRect/>
          </a:stretch>
        </p:blipFill>
        <p:spPr bwMode="auto">
          <a:xfrm>
            <a:off x="6192589" y="3235740"/>
            <a:ext cx="2281237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18226</TotalTime>
  <Words>46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757</cp:revision>
  <dcterms:created xsi:type="dcterms:W3CDTF">2009-02-11T05:37:22Z</dcterms:created>
  <dcterms:modified xsi:type="dcterms:W3CDTF">2012-08-09T05:17:37Z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