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58"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66FF33"/>
    <a:srgbClr val="99FF66"/>
    <a:srgbClr val="990099"/>
    <a:srgbClr val="FFCC66"/>
    <a:srgbClr val="FF9900"/>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p:scale>
          <a:sx n="80" d="100"/>
          <a:sy n="80" d="100"/>
        </p:scale>
        <p:origin x="-1296" y="-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2012/8/9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2012/8/9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0" y="-14288"/>
            <a:ext cx="9144000"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2012/8/9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AutoShape 3"/>
          <p:cNvSpPr>
            <a:spLocks noChangeArrowheads="1"/>
          </p:cNvSpPr>
          <p:nvPr/>
        </p:nvSpPr>
        <p:spPr bwMode="auto">
          <a:xfrm>
            <a:off x="3532188" y="1844675"/>
            <a:ext cx="5143500" cy="3125788"/>
          </a:xfrm>
          <a:prstGeom prst="roundRect">
            <a:avLst>
              <a:gd name="adj" fmla="val 2644"/>
            </a:avLst>
          </a:prstGeom>
          <a:gradFill rotWithShape="1">
            <a:gsLst>
              <a:gs pos="0">
                <a:srgbClr val="DDDDDD">
                  <a:gamma/>
                  <a:tint val="39216"/>
                  <a:invGamma/>
                </a:srgbClr>
              </a:gs>
              <a:gs pos="100000">
                <a:srgbClr val="DDDDDD"/>
              </a:gs>
            </a:gsLst>
            <a:lin ang="5400000" scaled="1"/>
          </a:gradFill>
          <a:ln w="3175">
            <a:solidFill>
              <a:srgbClr val="969696">
                <a:alpha val="68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000000"/>
              </a:solidFill>
              <a:effectLst/>
              <a:uLnTx/>
              <a:uFillTx/>
            </a:endParaRPr>
          </a:p>
        </p:txBody>
      </p:sp>
      <p:sp>
        <p:nvSpPr>
          <p:cNvPr id="76" name="Oval 5"/>
          <p:cNvSpPr>
            <a:spLocks noChangeArrowheads="1"/>
          </p:cNvSpPr>
          <p:nvPr/>
        </p:nvSpPr>
        <p:spPr bwMode="auto">
          <a:xfrm>
            <a:off x="165100" y="5035234"/>
            <a:ext cx="3628593" cy="511491"/>
          </a:xfrm>
          <a:prstGeom prst="ellipse">
            <a:avLst/>
          </a:prstGeom>
          <a:gradFill rotWithShape="1">
            <a:gsLst>
              <a:gs pos="0">
                <a:srgbClr val="333333"/>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7" name="Oval 6"/>
          <p:cNvSpPr>
            <a:spLocks noChangeArrowheads="1"/>
          </p:cNvSpPr>
          <p:nvPr/>
        </p:nvSpPr>
        <p:spPr bwMode="auto">
          <a:xfrm>
            <a:off x="443255" y="1412875"/>
            <a:ext cx="4025558" cy="4024844"/>
          </a:xfrm>
          <a:prstGeom prst="ellipse">
            <a:avLst/>
          </a:prstGeom>
          <a:gradFill rotWithShape="1">
            <a:gsLst>
              <a:gs pos="0">
                <a:srgbClr val="FFFFFF"/>
              </a:gs>
              <a:gs pos="100000">
                <a:srgbClr val="4D4D4D"/>
              </a:gs>
            </a:gsLst>
            <a:lin ang="2700000" scaled="1"/>
          </a:gradFill>
          <a:ln w="6350">
            <a:solidFill>
              <a:srgbClr val="FFFFFF"/>
            </a:solidFill>
            <a:round/>
            <a:headEnd/>
            <a:tailEnd/>
          </a:ln>
          <a:effectLst>
            <a:outerShdw dist="68392" dir="4091915" algn="ctr" rotWithShape="0">
              <a:srgbClr val="80808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8" name="WordArt 7"/>
          <p:cNvSpPr>
            <a:spLocks noChangeArrowheads="1" noChangeShapeType="1"/>
          </p:cNvSpPr>
          <p:nvPr/>
        </p:nvSpPr>
        <p:spPr bwMode="auto">
          <a:xfrm>
            <a:off x="1905315" y="1670018"/>
            <a:ext cx="1070687" cy="177484"/>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000000"/>
                </a:solidFill>
                <a:effectLst/>
                <a:uLnTx/>
                <a:uFillTx/>
                <a:latin typeface="黑体"/>
                <a:ea typeface="黑体"/>
              </a:rPr>
              <a:t>此处添加标题</a:t>
            </a:r>
          </a:p>
        </p:txBody>
      </p:sp>
      <p:grpSp>
        <p:nvGrpSpPr>
          <p:cNvPr id="89" name="Group 9"/>
          <p:cNvGrpSpPr>
            <a:grpSpLocks/>
          </p:cNvGrpSpPr>
          <p:nvPr/>
        </p:nvGrpSpPr>
        <p:grpSpPr bwMode="auto">
          <a:xfrm>
            <a:off x="831833" y="1815359"/>
            <a:ext cx="3226038" cy="3219875"/>
            <a:chOff x="0" y="0"/>
            <a:chExt cx="2524" cy="2518"/>
          </a:xfrm>
        </p:grpSpPr>
        <p:grpSp>
          <p:nvGrpSpPr>
            <p:cNvPr id="93" name="Group 10"/>
            <p:cNvGrpSpPr>
              <a:grpSpLocks/>
            </p:cNvGrpSpPr>
            <p:nvPr/>
          </p:nvGrpSpPr>
          <p:grpSpPr bwMode="auto">
            <a:xfrm>
              <a:off x="0" y="0"/>
              <a:ext cx="2524" cy="2518"/>
              <a:chOff x="0" y="0"/>
              <a:chExt cx="2524" cy="2518"/>
            </a:xfrm>
          </p:grpSpPr>
          <p:sp>
            <p:nvSpPr>
              <p:cNvPr id="97" name="未知"/>
              <p:cNvSpPr>
                <a:spLocks/>
              </p:cNvSpPr>
              <p:nvPr/>
            </p:nvSpPr>
            <p:spPr bwMode="auto">
              <a:xfrm>
                <a:off x="0" y="363"/>
                <a:ext cx="1262" cy="900"/>
              </a:xfrm>
              <a:custGeom>
                <a:avLst/>
                <a:gdLst>
                  <a:gd name="T0" fmla="*/ 50 w 174"/>
                  <a:gd name="T1" fmla="*/ 0 h 124"/>
                  <a:gd name="T2" fmla="*/ 0 w 174"/>
                  <a:gd name="T3" fmla="*/ 123 h 124"/>
                  <a:gd name="T4" fmla="*/ 174 w 174"/>
                  <a:gd name="T5" fmla="*/ 124 h 124"/>
                  <a:gd name="T6" fmla="*/ 50 w 174"/>
                  <a:gd name="T7" fmla="*/ 0 h 124"/>
                </a:gdLst>
                <a:ahLst/>
                <a:cxnLst>
                  <a:cxn ang="0">
                    <a:pos x="T0" y="T1"/>
                  </a:cxn>
                  <a:cxn ang="0">
                    <a:pos x="T2" y="T3"/>
                  </a:cxn>
                  <a:cxn ang="0">
                    <a:pos x="T4" y="T5"/>
                  </a:cxn>
                  <a:cxn ang="0">
                    <a:pos x="T6" y="T7"/>
                  </a:cxn>
                </a:cxnLst>
                <a:rect l="0" t="0" r="r" b="b"/>
                <a:pathLst>
                  <a:path w="174" h="124">
                    <a:moveTo>
                      <a:pt x="50" y="0"/>
                    </a:moveTo>
                    <a:cubicBezTo>
                      <a:pt x="18" y="33"/>
                      <a:pt x="0" y="77"/>
                      <a:pt x="0" y="123"/>
                    </a:cubicBezTo>
                    <a:lnTo>
                      <a:pt x="174" y="124"/>
                    </a:lnTo>
                    <a:lnTo>
                      <a:pt x="50" y="0"/>
                    </a:lnTo>
                    <a:close/>
                  </a:path>
                </a:pathLst>
              </a:custGeom>
              <a:solidFill>
                <a:srgbClr val="969696"/>
              </a:solidFill>
              <a:ln w="6350" cmpd="sng">
                <a:solidFill>
                  <a:srgbClr val="FFFFFF"/>
                </a:solidFill>
                <a:round/>
                <a:headEnd/>
                <a:tailEnd/>
              </a:ln>
              <a:effectLst/>
              <a:extLst>
                <a:ext uri="{AF507438-7753-43E0-B8FC-AC1667EBCBE1}">
                  <a14:hiddenEffects xmlns:a14="http://schemas.microsoft.com/office/drawing/2010/main">
                    <a:effectLst>
                      <a:outerShdw dist="74053" dir="1857825" algn="ctr" rotWithShape="0">
                        <a:srgbClr val="C0C0C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8" name="未知"/>
              <p:cNvSpPr>
                <a:spLocks/>
              </p:cNvSpPr>
              <p:nvPr/>
            </p:nvSpPr>
            <p:spPr bwMode="auto">
              <a:xfrm>
                <a:off x="362" y="0"/>
                <a:ext cx="900" cy="1263"/>
              </a:xfrm>
              <a:custGeom>
                <a:avLst/>
                <a:gdLst>
                  <a:gd name="T0" fmla="*/ 123 w 124"/>
                  <a:gd name="T1" fmla="*/ 0 h 174"/>
                  <a:gd name="T2" fmla="*/ 0 w 124"/>
                  <a:gd name="T3" fmla="*/ 50 h 174"/>
                  <a:gd name="T4" fmla="*/ 124 w 124"/>
                  <a:gd name="T5" fmla="*/ 174 h 174"/>
                  <a:gd name="T6" fmla="*/ 123 w 124"/>
                  <a:gd name="T7" fmla="*/ 0 h 174"/>
                </a:gdLst>
                <a:ahLst/>
                <a:cxnLst>
                  <a:cxn ang="0">
                    <a:pos x="T0" y="T1"/>
                  </a:cxn>
                  <a:cxn ang="0">
                    <a:pos x="T2" y="T3"/>
                  </a:cxn>
                  <a:cxn ang="0">
                    <a:pos x="T4" y="T5"/>
                  </a:cxn>
                  <a:cxn ang="0">
                    <a:pos x="T6" y="T7"/>
                  </a:cxn>
                </a:cxnLst>
                <a:rect l="0" t="0" r="r" b="b"/>
                <a:pathLst>
                  <a:path w="124" h="174">
                    <a:moveTo>
                      <a:pt x="123" y="0"/>
                    </a:moveTo>
                    <a:cubicBezTo>
                      <a:pt x="77" y="0"/>
                      <a:pt x="33" y="18"/>
                      <a:pt x="0" y="50"/>
                    </a:cubicBezTo>
                    <a:lnTo>
                      <a:pt x="124" y="174"/>
                    </a:lnTo>
                    <a:lnTo>
                      <a:pt x="123" y="0"/>
                    </a:lnTo>
                    <a:close/>
                  </a:path>
                </a:pathLst>
              </a:custGeom>
              <a:solidFill>
                <a:srgbClr val="969696"/>
              </a:solidFill>
              <a:ln w="6350" cmpd="sng">
                <a:solidFill>
                  <a:srgbClr val="FFFFFF"/>
                </a:solidFill>
                <a:round/>
                <a:headEnd/>
                <a:tailEnd/>
              </a:ln>
              <a:effectLst/>
              <a:extLst>
                <a:ext uri="{AF507438-7753-43E0-B8FC-AC1667EBCBE1}">
                  <a14:hiddenEffects xmlns:a14="http://schemas.microsoft.com/office/drawing/2010/main">
                    <a:effectLst>
                      <a:outerShdw dist="74053" dir="1857825" algn="ctr" rotWithShape="0">
                        <a:srgbClr val="C0C0C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9" name="未知"/>
              <p:cNvSpPr>
                <a:spLocks/>
              </p:cNvSpPr>
              <p:nvPr/>
            </p:nvSpPr>
            <p:spPr bwMode="auto">
              <a:xfrm>
                <a:off x="0" y="1263"/>
                <a:ext cx="1262" cy="892"/>
              </a:xfrm>
              <a:custGeom>
                <a:avLst/>
                <a:gdLst>
                  <a:gd name="T0" fmla="*/ 0 w 174"/>
                  <a:gd name="T1" fmla="*/ 0 h 123"/>
                  <a:gd name="T2" fmla="*/ 50 w 174"/>
                  <a:gd name="T3" fmla="*/ 123 h 123"/>
                  <a:gd name="T4" fmla="*/ 174 w 174"/>
                  <a:gd name="T5" fmla="*/ 0 h 123"/>
                  <a:gd name="T6" fmla="*/ 0 w 174"/>
                  <a:gd name="T7" fmla="*/ 0 h 123"/>
                </a:gdLst>
                <a:ahLst/>
                <a:cxnLst>
                  <a:cxn ang="0">
                    <a:pos x="T0" y="T1"/>
                  </a:cxn>
                  <a:cxn ang="0">
                    <a:pos x="T2" y="T3"/>
                  </a:cxn>
                  <a:cxn ang="0">
                    <a:pos x="T4" y="T5"/>
                  </a:cxn>
                  <a:cxn ang="0">
                    <a:pos x="T6" y="T7"/>
                  </a:cxn>
                </a:cxnLst>
                <a:rect l="0" t="0" r="r" b="b"/>
                <a:pathLst>
                  <a:path w="174" h="123">
                    <a:moveTo>
                      <a:pt x="0" y="0"/>
                    </a:moveTo>
                    <a:cubicBezTo>
                      <a:pt x="0" y="46"/>
                      <a:pt x="18" y="90"/>
                      <a:pt x="50" y="123"/>
                    </a:cubicBezTo>
                    <a:lnTo>
                      <a:pt x="174" y="0"/>
                    </a:lnTo>
                    <a:lnTo>
                      <a:pt x="0" y="0"/>
                    </a:lnTo>
                    <a:close/>
                  </a:path>
                </a:pathLst>
              </a:custGeom>
              <a:gradFill rotWithShape="1">
                <a:gsLst>
                  <a:gs pos="0">
                    <a:srgbClr val="5093DC"/>
                  </a:gs>
                  <a:gs pos="100000">
                    <a:srgbClr val="5093DC">
                      <a:gamma/>
                      <a:tint val="60784"/>
                      <a:invGamma/>
                    </a:srgbClr>
                  </a:gs>
                </a:gsLst>
                <a:lin ang="2700000" scaled="1"/>
              </a:gradFill>
              <a:ln w="6350" cmpd="sng">
                <a:solidFill>
                  <a:srgbClr val="FFFFFF"/>
                </a:solidFill>
                <a:round/>
                <a:headEnd/>
                <a:tailEnd/>
              </a:ln>
              <a:effectLst/>
              <a:extLst>
                <a:ext uri="{AF507438-7753-43E0-B8FC-AC1667EBCBE1}">
                  <a14:hiddenEffects xmlns:a14="http://schemas.microsoft.com/office/drawing/2010/main">
                    <a:effectLst>
                      <a:outerShdw dist="74053" dir="1857825" algn="ctr" rotWithShape="0">
                        <a:srgbClr val="C0C0C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0" name="未知"/>
              <p:cNvSpPr>
                <a:spLocks/>
              </p:cNvSpPr>
              <p:nvPr/>
            </p:nvSpPr>
            <p:spPr bwMode="auto">
              <a:xfrm>
                <a:off x="362" y="1263"/>
                <a:ext cx="900" cy="1255"/>
              </a:xfrm>
              <a:custGeom>
                <a:avLst/>
                <a:gdLst>
                  <a:gd name="T0" fmla="*/ 0 w 124"/>
                  <a:gd name="T1" fmla="*/ 123 h 173"/>
                  <a:gd name="T2" fmla="*/ 124 w 124"/>
                  <a:gd name="T3" fmla="*/ 173 h 173"/>
                  <a:gd name="T4" fmla="*/ 124 w 124"/>
                  <a:gd name="T5" fmla="*/ 0 h 173"/>
                  <a:gd name="T6" fmla="*/ 0 w 124"/>
                  <a:gd name="T7" fmla="*/ 123 h 173"/>
                </a:gdLst>
                <a:ahLst/>
                <a:cxnLst>
                  <a:cxn ang="0">
                    <a:pos x="T0" y="T1"/>
                  </a:cxn>
                  <a:cxn ang="0">
                    <a:pos x="T2" y="T3"/>
                  </a:cxn>
                  <a:cxn ang="0">
                    <a:pos x="T4" y="T5"/>
                  </a:cxn>
                  <a:cxn ang="0">
                    <a:pos x="T6" y="T7"/>
                  </a:cxn>
                </a:cxnLst>
                <a:rect l="0" t="0" r="r" b="b"/>
                <a:pathLst>
                  <a:path w="124" h="173">
                    <a:moveTo>
                      <a:pt x="0" y="123"/>
                    </a:moveTo>
                    <a:cubicBezTo>
                      <a:pt x="33" y="155"/>
                      <a:pt x="77" y="173"/>
                      <a:pt x="124" y="173"/>
                    </a:cubicBezTo>
                    <a:lnTo>
                      <a:pt x="124" y="0"/>
                    </a:lnTo>
                    <a:lnTo>
                      <a:pt x="0" y="123"/>
                    </a:lnTo>
                    <a:close/>
                  </a:path>
                </a:pathLst>
              </a:custGeom>
              <a:gradFill rotWithShape="1">
                <a:gsLst>
                  <a:gs pos="0">
                    <a:srgbClr val="5093DC"/>
                  </a:gs>
                  <a:gs pos="100000">
                    <a:srgbClr val="5093DC">
                      <a:gamma/>
                      <a:tint val="60784"/>
                      <a:invGamma/>
                    </a:srgbClr>
                  </a:gs>
                </a:gsLst>
                <a:lin ang="2700000" scaled="1"/>
              </a:gradFill>
              <a:ln w="6350" cmpd="sng">
                <a:solidFill>
                  <a:srgbClr val="FFFFFF"/>
                </a:solidFill>
                <a:round/>
                <a:headEnd/>
                <a:tailEnd/>
              </a:ln>
              <a:effectLst/>
              <a:extLst>
                <a:ext uri="{AF507438-7753-43E0-B8FC-AC1667EBCBE1}">
                  <a14:hiddenEffects xmlns:a14="http://schemas.microsoft.com/office/drawing/2010/main">
                    <a:effectLst>
                      <a:outerShdw dist="74053" dir="1857825" algn="ctr" rotWithShape="0">
                        <a:srgbClr val="C0C0C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1" name="未知"/>
              <p:cNvSpPr>
                <a:spLocks/>
              </p:cNvSpPr>
              <p:nvPr/>
            </p:nvSpPr>
            <p:spPr bwMode="auto">
              <a:xfrm>
                <a:off x="1262" y="1263"/>
                <a:ext cx="892" cy="1255"/>
              </a:xfrm>
              <a:custGeom>
                <a:avLst/>
                <a:gdLst>
                  <a:gd name="T0" fmla="*/ 0 w 123"/>
                  <a:gd name="T1" fmla="*/ 173 h 173"/>
                  <a:gd name="T2" fmla="*/ 123 w 123"/>
                  <a:gd name="T3" fmla="*/ 123 h 173"/>
                  <a:gd name="T4" fmla="*/ 0 w 123"/>
                  <a:gd name="T5" fmla="*/ 0 h 173"/>
                  <a:gd name="T6" fmla="*/ 0 w 123"/>
                  <a:gd name="T7" fmla="*/ 173 h 173"/>
                </a:gdLst>
                <a:ahLst/>
                <a:cxnLst>
                  <a:cxn ang="0">
                    <a:pos x="T0" y="T1"/>
                  </a:cxn>
                  <a:cxn ang="0">
                    <a:pos x="T2" y="T3"/>
                  </a:cxn>
                  <a:cxn ang="0">
                    <a:pos x="T4" y="T5"/>
                  </a:cxn>
                  <a:cxn ang="0">
                    <a:pos x="T6" y="T7"/>
                  </a:cxn>
                </a:cxnLst>
                <a:rect l="0" t="0" r="r" b="b"/>
                <a:pathLst>
                  <a:path w="123" h="173">
                    <a:moveTo>
                      <a:pt x="0" y="173"/>
                    </a:moveTo>
                    <a:cubicBezTo>
                      <a:pt x="46" y="173"/>
                      <a:pt x="90" y="155"/>
                      <a:pt x="123" y="123"/>
                    </a:cubicBezTo>
                    <a:lnTo>
                      <a:pt x="0" y="0"/>
                    </a:lnTo>
                    <a:lnTo>
                      <a:pt x="0" y="173"/>
                    </a:lnTo>
                    <a:close/>
                  </a:path>
                </a:pathLst>
              </a:custGeom>
              <a:gradFill rotWithShape="1">
                <a:gsLst>
                  <a:gs pos="0">
                    <a:srgbClr val="5093DC"/>
                  </a:gs>
                  <a:gs pos="100000">
                    <a:srgbClr val="5093DC">
                      <a:gamma/>
                      <a:tint val="60784"/>
                      <a:invGamma/>
                    </a:srgbClr>
                  </a:gs>
                </a:gsLst>
                <a:lin ang="2700000" scaled="1"/>
              </a:gradFill>
              <a:ln w="6350" cmpd="sng">
                <a:solidFill>
                  <a:srgbClr val="FFFFFF"/>
                </a:solidFill>
                <a:round/>
                <a:headEnd/>
                <a:tailEnd/>
              </a:ln>
              <a:effectLst/>
              <a:extLst>
                <a:ext uri="{AF507438-7753-43E0-B8FC-AC1667EBCBE1}">
                  <a14:hiddenEffects xmlns:a14="http://schemas.microsoft.com/office/drawing/2010/main">
                    <a:effectLst>
                      <a:outerShdw dist="74053" dir="1857825" algn="ctr" rotWithShape="0">
                        <a:srgbClr val="C0C0C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2" name="未知"/>
              <p:cNvSpPr>
                <a:spLocks/>
              </p:cNvSpPr>
              <p:nvPr/>
            </p:nvSpPr>
            <p:spPr bwMode="auto">
              <a:xfrm>
                <a:off x="1262" y="0"/>
                <a:ext cx="892" cy="1263"/>
              </a:xfrm>
              <a:custGeom>
                <a:avLst/>
                <a:gdLst>
                  <a:gd name="T0" fmla="*/ 123 w 123"/>
                  <a:gd name="T1" fmla="*/ 50 h 174"/>
                  <a:gd name="T2" fmla="*/ 0 w 123"/>
                  <a:gd name="T3" fmla="*/ 0 h 174"/>
                  <a:gd name="T4" fmla="*/ 0 w 123"/>
                  <a:gd name="T5" fmla="*/ 174 h 174"/>
                  <a:gd name="T6" fmla="*/ 123 w 123"/>
                  <a:gd name="T7" fmla="*/ 50 h 174"/>
                </a:gdLst>
                <a:ahLst/>
                <a:cxnLst>
                  <a:cxn ang="0">
                    <a:pos x="T0" y="T1"/>
                  </a:cxn>
                  <a:cxn ang="0">
                    <a:pos x="T2" y="T3"/>
                  </a:cxn>
                  <a:cxn ang="0">
                    <a:pos x="T4" y="T5"/>
                  </a:cxn>
                  <a:cxn ang="0">
                    <a:pos x="T6" y="T7"/>
                  </a:cxn>
                </a:cxnLst>
                <a:rect l="0" t="0" r="r" b="b"/>
                <a:pathLst>
                  <a:path w="123" h="174">
                    <a:moveTo>
                      <a:pt x="123" y="50"/>
                    </a:moveTo>
                    <a:cubicBezTo>
                      <a:pt x="90" y="18"/>
                      <a:pt x="46" y="0"/>
                      <a:pt x="0" y="0"/>
                    </a:cubicBezTo>
                    <a:lnTo>
                      <a:pt x="0" y="174"/>
                    </a:lnTo>
                    <a:lnTo>
                      <a:pt x="123" y="50"/>
                    </a:lnTo>
                    <a:close/>
                  </a:path>
                </a:pathLst>
              </a:custGeom>
              <a:solidFill>
                <a:srgbClr val="969696"/>
              </a:solidFill>
              <a:ln w="6350" cmpd="sng">
                <a:solidFill>
                  <a:srgbClr val="FFFFFF"/>
                </a:solidFill>
                <a:round/>
                <a:headEnd/>
                <a:tailEnd/>
              </a:ln>
              <a:effectLst/>
              <a:extLst>
                <a:ext uri="{AF507438-7753-43E0-B8FC-AC1667EBCBE1}">
                  <a14:hiddenEffects xmlns:a14="http://schemas.microsoft.com/office/drawing/2010/main">
                    <a:effectLst>
                      <a:outerShdw dist="74053" dir="1857825" algn="ctr" rotWithShape="0">
                        <a:srgbClr val="C0C0C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3" name="未知"/>
              <p:cNvSpPr>
                <a:spLocks/>
              </p:cNvSpPr>
              <p:nvPr/>
            </p:nvSpPr>
            <p:spPr bwMode="auto">
              <a:xfrm>
                <a:off x="1262" y="363"/>
                <a:ext cx="1262" cy="900"/>
              </a:xfrm>
              <a:custGeom>
                <a:avLst/>
                <a:gdLst>
                  <a:gd name="T0" fmla="*/ 174 w 174"/>
                  <a:gd name="T1" fmla="*/ 124 h 124"/>
                  <a:gd name="T2" fmla="*/ 123 w 174"/>
                  <a:gd name="T3" fmla="*/ 0 h 124"/>
                  <a:gd name="T4" fmla="*/ 0 w 174"/>
                  <a:gd name="T5" fmla="*/ 124 h 124"/>
                  <a:gd name="T6" fmla="*/ 174 w 174"/>
                  <a:gd name="T7" fmla="*/ 124 h 124"/>
                </a:gdLst>
                <a:ahLst/>
                <a:cxnLst>
                  <a:cxn ang="0">
                    <a:pos x="T0" y="T1"/>
                  </a:cxn>
                  <a:cxn ang="0">
                    <a:pos x="T2" y="T3"/>
                  </a:cxn>
                  <a:cxn ang="0">
                    <a:pos x="T4" y="T5"/>
                  </a:cxn>
                  <a:cxn ang="0">
                    <a:pos x="T6" y="T7"/>
                  </a:cxn>
                </a:cxnLst>
                <a:rect l="0" t="0" r="r" b="b"/>
                <a:pathLst>
                  <a:path w="174" h="124">
                    <a:moveTo>
                      <a:pt x="174" y="124"/>
                    </a:moveTo>
                    <a:cubicBezTo>
                      <a:pt x="174" y="77"/>
                      <a:pt x="155" y="33"/>
                      <a:pt x="123" y="0"/>
                    </a:cubicBezTo>
                    <a:lnTo>
                      <a:pt x="0" y="124"/>
                    </a:lnTo>
                    <a:lnTo>
                      <a:pt x="174" y="124"/>
                    </a:lnTo>
                    <a:close/>
                  </a:path>
                </a:pathLst>
              </a:custGeom>
              <a:solidFill>
                <a:srgbClr val="969696"/>
              </a:solidFill>
              <a:ln w="6350" cmpd="sng">
                <a:solidFill>
                  <a:srgbClr val="FFFFFF"/>
                </a:solidFill>
                <a:round/>
                <a:headEnd/>
                <a:tailEnd/>
              </a:ln>
              <a:effectLst/>
              <a:extLst>
                <a:ext uri="{AF507438-7753-43E0-B8FC-AC1667EBCBE1}">
                  <a14:hiddenEffects xmlns:a14="http://schemas.microsoft.com/office/drawing/2010/main">
                    <a:effectLst>
                      <a:outerShdw dist="74053" dir="1857825" algn="ctr" rotWithShape="0">
                        <a:srgbClr val="C0C0C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4" name="未知"/>
              <p:cNvSpPr>
                <a:spLocks/>
              </p:cNvSpPr>
              <p:nvPr/>
            </p:nvSpPr>
            <p:spPr bwMode="auto">
              <a:xfrm>
                <a:off x="1262" y="1263"/>
                <a:ext cx="1262" cy="892"/>
              </a:xfrm>
              <a:custGeom>
                <a:avLst/>
                <a:gdLst>
                  <a:gd name="T0" fmla="*/ 123 w 174"/>
                  <a:gd name="T1" fmla="*/ 123 h 123"/>
                  <a:gd name="T2" fmla="*/ 174 w 174"/>
                  <a:gd name="T3" fmla="*/ 0 h 123"/>
                  <a:gd name="T4" fmla="*/ 0 w 174"/>
                  <a:gd name="T5" fmla="*/ 0 h 123"/>
                  <a:gd name="T6" fmla="*/ 123 w 174"/>
                  <a:gd name="T7" fmla="*/ 123 h 123"/>
                </a:gdLst>
                <a:ahLst/>
                <a:cxnLst>
                  <a:cxn ang="0">
                    <a:pos x="T0" y="T1"/>
                  </a:cxn>
                  <a:cxn ang="0">
                    <a:pos x="T2" y="T3"/>
                  </a:cxn>
                  <a:cxn ang="0">
                    <a:pos x="T4" y="T5"/>
                  </a:cxn>
                  <a:cxn ang="0">
                    <a:pos x="T6" y="T7"/>
                  </a:cxn>
                </a:cxnLst>
                <a:rect l="0" t="0" r="r" b="b"/>
                <a:pathLst>
                  <a:path w="174" h="123">
                    <a:moveTo>
                      <a:pt x="123" y="123"/>
                    </a:moveTo>
                    <a:cubicBezTo>
                      <a:pt x="155" y="90"/>
                      <a:pt x="174" y="46"/>
                      <a:pt x="174" y="0"/>
                    </a:cubicBezTo>
                    <a:lnTo>
                      <a:pt x="0" y="0"/>
                    </a:lnTo>
                    <a:lnTo>
                      <a:pt x="123" y="123"/>
                    </a:lnTo>
                    <a:close/>
                  </a:path>
                </a:pathLst>
              </a:custGeom>
              <a:gradFill rotWithShape="1">
                <a:gsLst>
                  <a:gs pos="0">
                    <a:srgbClr val="5093DC"/>
                  </a:gs>
                  <a:gs pos="100000">
                    <a:srgbClr val="5093DC">
                      <a:gamma/>
                      <a:tint val="60784"/>
                      <a:invGamma/>
                    </a:srgbClr>
                  </a:gs>
                </a:gsLst>
                <a:lin ang="2700000" scaled="1"/>
              </a:gradFill>
              <a:ln w="6350" cmpd="sng">
                <a:solidFill>
                  <a:srgbClr val="FFFFFF"/>
                </a:solidFill>
                <a:round/>
                <a:headEnd/>
                <a:tailEnd/>
              </a:ln>
              <a:effectLst/>
              <a:extLst>
                <a:ext uri="{AF507438-7753-43E0-B8FC-AC1667EBCBE1}">
                  <a14:hiddenEffects xmlns:a14="http://schemas.microsoft.com/office/drawing/2010/main">
                    <a:effectLst>
                      <a:outerShdw dist="74053" dir="1857825" algn="ctr" rotWithShape="0">
                        <a:srgbClr val="C0C0C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94" name="Group 19"/>
            <p:cNvGrpSpPr>
              <a:grpSpLocks/>
            </p:cNvGrpSpPr>
            <p:nvPr/>
          </p:nvGrpSpPr>
          <p:grpSpPr bwMode="auto">
            <a:xfrm>
              <a:off x="593" y="591"/>
              <a:ext cx="1337" cy="1337"/>
              <a:chOff x="0" y="0"/>
              <a:chExt cx="487" cy="487"/>
            </a:xfrm>
          </p:grpSpPr>
          <p:sp>
            <p:nvSpPr>
              <p:cNvPr id="95" name="Oval 20"/>
              <p:cNvSpPr>
                <a:spLocks noChangeArrowheads="1"/>
              </p:cNvSpPr>
              <p:nvPr/>
            </p:nvSpPr>
            <p:spPr bwMode="auto">
              <a:xfrm>
                <a:off x="0" y="0"/>
                <a:ext cx="487" cy="487"/>
              </a:xfrm>
              <a:prstGeom prst="ellipse">
                <a:avLst/>
              </a:prstGeom>
              <a:solidFill>
                <a:srgbClr val="ECECEC"/>
              </a:solidFill>
              <a:ln w="635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6" name="Oval 21"/>
              <p:cNvSpPr>
                <a:spLocks noChangeArrowheads="1"/>
              </p:cNvSpPr>
              <p:nvPr/>
            </p:nvSpPr>
            <p:spPr bwMode="auto">
              <a:xfrm>
                <a:off x="202" y="202"/>
                <a:ext cx="82" cy="82"/>
              </a:xfrm>
              <a:prstGeom prst="ellipse">
                <a:avLst/>
              </a:prstGeom>
              <a:solidFill>
                <a:srgbClr val="000000"/>
              </a:solidFill>
              <a:ln w="635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91" name="Oval 23"/>
          <p:cNvSpPr>
            <a:spLocks noChangeArrowheads="1"/>
          </p:cNvSpPr>
          <p:nvPr/>
        </p:nvSpPr>
        <p:spPr bwMode="auto">
          <a:xfrm>
            <a:off x="1621116" y="2603101"/>
            <a:ext cx="1647472" cy="1644391"/>
          </a:xfrm>
          <a:prstGeom prst="ellipse">
            <a:avLst/>
          </a:prstGeom>
          <a:gradFill rotWithShape="1">
            <a:gsLst>
              <a:gs pos="0">
                <a:srgbClr val="FFC000"/>
              </a:gs>
              <a:gs pos="100000">
                <a:srgbClr val="FF6600"/>
              </a:gs>
            </a:gsLst>
            <a:path path="shape">
              <a:fillToRect l="50000" t="50000" r="50000" b="50000"/>
            </a:path>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2" name="未知"/>
          <p:cNvSpPr>
            <a:spLocks/>
          </p:cNvSpPr>
          <p:nvPr/>
        </p:nvSpPr>
        <p:spPr bwMode="auto">
          <a:xfrm>
            <a:off x="1809143" y="2640183"/>
            <a:ext cx="1271419" cy="61888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CC3300">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0" name="Text Box 25"/>
          <p:cNvSpPr txBox="1">
            <a:spLocks noChangeArrowheads="1"/>
          </p:cNvSpPr>
          <p:nvPr/>
        </p:nvSpPr>
        <p:spPr bwMode="auto">
          <a:xfrm>
            <a:off x="1740379" y="3179334"/>
            <a:ext cx="1453674" cy="336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rPr>
              <a:t>此处添加内容</a:t>
            </a:r>
          </a:p>
        </p:txBody>
      </p:sp>
      <p:sp>
        <p:nvSpPr>
          <p:cNvPr id="81" name="Text Box 26"/>
          <p:cNvSpPr txBox="1">
            <a:spLocks noChangeArrowheads="1"/>
          </p:cNvSpPr>
          <p:nvPr/>
        </p:nvSpPr>
        <p:spPr bwMode="auto">
          <a:xfrm>
            <a:off x="1673287" y="2171726"/>
            <a:ext cx="704473" cy="45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此处添加内容</a:t>
            </a:r>
          </a:p>
        </p:txBody>
      </p:sp>
      <p:sp>
        <p:nvSpPr>
          <p:cNvPr id="82" name="Text Box 27"/>
          <p:cNvSpPr txBox="1">
            <a:spLocks noChangeArrowheads="1"/>
          </p:cNvSpPr>
          <p:nvPr/>
        </p:nvSpPr>
        <p:spPr bwMode="auto">
          <a:xfrm>
            <a:off x="2627959" y="2171726"/>
            <a:ext cx="701677" cy="45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此处添加内容</a:t>
            </a:r>
          </a:p>
        </p:txBody>
      </p:sp>
      <p:sp>
        <p:nvSpPr>
          <p:cNvPr id="83" name="Text Box 28"/>
          <p:cNvSpPr txBox="1">
            <a:spLocks noChangeArrowheads="1"/>
          </p:cNvSpPr>
          <p:nvPr/>
        </p:nvSpPr>
        <p:spPr bwMode="auto">
          <a:xfrm>
            <a:off x="2604197" y="4470638"/>
            <a:ext cx="704473" cy="45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此处添加内容</a:t>
            </a:r>
          </a:p>
        </p:txBody>
      </p:sp>
      <p:sp>
        <p:nvSpPr>
          <p:cNvPr id="84" name="Text Box 29"/>
          <p:cNvSpPr txBox="1">
            <a:spLocks noChangeArrowheads="1"/>
          </p:cNvSpPr>
          <p:nvPr/>
        </p:nvSpPr>
        <p:spPr bwMode="auto">
          <a:xfrm>
            <a:off x="1694253" y="4470638"/>
            <a:ext cx="701677" cy="45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此处添加内容</a:t>
            </a:r>
          </a:p>
        </p:txBody>
      </p:sp>
      <p:sp>
        <p:nvSpPr>
          <p:cNvPr id="85" name="Text Box 30"/>
          <p:cNvSpPr txBox="1">
            <a:spLocks noChangeArrowheads="1"/>
          </p:cNvSpPr>
          <p:nvPr/>
        </p:nvSpPr>
        <p:spPr bwMode="auto">
          <a:xfrm>
            <a:off x="1016338" y="3729955"/>
            <a:ext cx="701677" cy="45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此处添加内容</a:t>
            </a:r>
          </a:p>
        </p:txBody>
      </p:sp>
      <p:sp>
        <p:nvSpPr>
          <p:cNvPr id="86" name="Text Box 31"/>
          <p:cNvSpPr txBox="1">
            <a:spLocks noChangeArrowheads="1"/>
          </p:cNvSpPr>
          <p:nvPr/>
        </p:nvSpPr>
        <p:spPr bwMode="auto">
          <a:xfrm>
            <a:off x="3326840" y="3729955"/>
            <a:ext cx="704473" cy="45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此处添加内容</a:t>
            </a:r>
          </a:p>
        </p:txBody>
      </p:sp>
      <p:sp>
        <p:nvSpPr>
          <p:cNvPr id="87" name="Text Box 32"/>
          <p:cNvSpPr txBox="1">
            <a:spLocks noChangeArrowheads="1"/>
          </p:cNvSpPr>
          <p:nvPr/>
        </p:nvSpPr>
        <p:spPr bwMode="auto">
          <a:xfrm>
            <a:off x="3272328" y="2853713"/>
            <a:ext cx="704473" cy="45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此处添加内容</a:t>
            </a:r>
          </a:p>
        </p:txBody>
      </p:sp>
      <p:sp>
        <p:nvSpPr>
          <p:cNvPr id="88" name="Text Box 33"/>
          <p:cNvSpPr txBox="1">
            <a:spLocks noChangeArrowheads="1"/>
          </p:cNvSpPr>
          <p:nvPr/>
        </p:nvSpPr>
        <p:spPr bwMode="auto">
          <a:xfrm>
            <a:off x="971609" y="2853713"/>
            <a:ext cx="704473" cy="45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此处添加内容</a:t>
            </a:r>
          </a:p>
        </p:txBody>
      </p:sp>
      <p:sp>
        <p:nvSpPr>
          <p:cNvPr id="105" name="AutoShape 34"/>
          <p:cNvSpPr>
            <a:spLocks noChangeArrowheads="1"/>
          </p:cNvSpPr>
          <p:nvPr/>
        </p:nvSpPr>
        <p:spPr bwMode="auto">
          <a:xfrm>
            <a:off x="3189288" y="4995863"/>
            <a:ext cx="5486400" cy="611187"/>
          </a:xfrm>
          <a:prstGeom prst="roundRect">
            <a:avLst>
              <a:gd name="adj" fmla="val 15065"/>
            </a:avLst>
          </a:prstGeom>
          <a:gradFill rotWithShape="1">
            <a:gsLst>
              <a:gs pos="0">
                <a:srgbClr val="777777">
                  <a:alpha val="9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6" name="Rectangle 35"/>
          <p:cNvSpPr>
            <a:spLocks noChangeArrowheads="1"/>
          </p:cNvSpPr>
          <p:nvPr/>
        </p:nvSpPr>
        <p:spPr bwMode="auto">
          <a:xfrm>
            <a:off x="4570413" y="2001838"/>
            <a:ext cx="410210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63525" marR="0" lvl="0" indent="-263525" defTabSz="914400" eaLnBrk="1" fontAlgn="auto" latinLnBrk="0" hangingPunct="1">
              <a:lnSpc>
                <a:spcPct val="100000"/>
              </a:lnSpc>
              <a:spcBef>
                <a:spcPts val="0"/>
              </a:spcBef>
              <a:spcAft>
                <a:spcPts val="0"/>
              </a:spcAft>
              <a:buClr>
                <a:srgbClr val="336699"/>
              </a:buClr>
              <a:buSzTx/>
              <a:buFont typeface="Wingdings" pitchFamily="2" charset="2"/>
              <a:buChar char="n"/>
              <a:tabLst/>
              <a:defRPr/>
            </a:pPr>
            <a:endParaRPr kumimoji="0" lang="zh-CN" altLang="en-US" sz="1400" b="0" i="0" u="none" strike="noStrike" kern="0" cap="none" spc="0" normalizeH="0" baseline="0" noProof="0" smtClean="0">
              <a:ln>
                <a:noFill/>
              </a:ln>
              <a:solidFill>
                <a:sysClr val="windowText" lastClr="000000"/>
              </a:solidFill>
              <a:effectLst/>
              <a:uLnTx/>
              <a:uFillTx/>
            </a:endParaRPr>
          </a:p>
          <a:p>
            <a:pPr marL="263525" marR="0" lvl="0" indent="-263525" defTabSz="914400" eaLnBrk="1" fontAlgn="auto" latinLnBrk="0" hangingPunct="1">
              <a:lnSpc>
                <a:spcPct val="100000"/>
              </a:lnSpc>
              <a:spcBef>
                <a:spcPts val="0"/>
              </a:spcBef>
              <a:spcAft>
                <a:spcPts val="0"/>
              </a:spcAft>
              <a:buClr>
                <a:srgbClr val="336699"/>
              </a:buClr>
              <a:buSzTx/>
              <a:buFont typeface="Wingdings" pitchFamily="2" charset="2"/>
              <a:buChar char="n"/>
              <a:tabLst/>
              <a:defRPr/>
            </a:pPr>
            <a:r>
              <a:rPr kumimoji="0" lang="zh-CN" altLang="en-US" sz="1400" b="0" i="0" u="none" strike="noStrike" kern="0" cap="none" spc="0" normalizeH="0" baseline="0" noProof="0" smtClean="0">
                <a:ln>
                  <a:noFill/>
                </a:ln>
                <a:solidFill>
                  <a:sysClr val="windowText" lastClr="000000"/>
                </a:solidFill>
                <a:effectLst/>
                <a:uLnTx/>
                <a:uFillTx/>
              </a:rPr>
              <a:t>单击添加段落文字单击添加段落文字单击添加段落文字单击添加段落文字。</a:t>
            </a:r>
          </a:p>
          <a:p>
            <a:pPr marL="263525" marR="0" lvl="0" indent="-263525" defTabSz="914400" eaLnBrk="1" fontAlgn="auto" latinLnBrk="0" hangingPunct="1">
              <a:lnSpc>
                <a:spcPct val="100000"/>
              </a:lnSpc>
              <a:spcBef>
                <a:spcPts val="0"/>
              </a:spcBef>
              <a:spcAft>
                <a:spcPts val="0"/>
              </a:spcAft>
              <a:buClr>
                <a:srgbClr val="336699"/>
              </a:buClr>
              <a:buSzTx/>
              <a:buFont typeface="Wingdings" pitchFamily="2" charset="2"/>
              <a:buChar char="n"/>
              <a:tabLst/>
              <a:defRPr/>
            </a:pPr>
            <a:endParaRPr kumimoji="0" lang="zh-CN" altLang="en-US" sz="1400" b="0" i="0" u="none" strike="noStrike" kern="0" cap="none" spc="0" normalizeH="0" baseline="0" noProof="0" smtClean="0">
              <a:ln>
                <a:noFill/>
              </a:ln>
              <a:solidFill>
                <a:sysClr val="windowText" lastClr="000000"/>
              </a:solidFill>
              <a:effectLst/>
              <a:uLnTx/>
              <a:uFillTx/>
            </a:endParaRPr>
          </a:p>
          <a:p>
            <a:pPr marL="263525" marR="0" lvl="0" indent="-263525" defTabSz="914400" eaLnBrk="1" fontAlgn="auto" latinLnBrk="0" hangingPunct="1">
              <a:lnSpc>
                <a:spcPct val="100000"/>
              </a:lnSpc>
              <a:spcBef>
                <a:spcPts val="0"/>
              </a:spcBef>
              <a:spcAft>
                <a:spcPts val="0"/>
              </a:spcAft>
              <a:buClr>
                <a:srgbClr val="336699"/>
              </a:buClr>
              <a:buSzTx/>
              <a:buFont typeface="Wingdings" pitchFamily="2" charset="2"/>
              <a:buChar char="n"/>
              <a:tabLst/>
              <a:defRPr/>
            </a:pPr>
            <a:r>
              <a:rPr kumimoji="0" lang="zh-CN" altLang="en-US" sz="1400" b="0" i="0" u="none" strike="noStrike" kern="0" cap="none" spc="0" normalizeH="0" baseline="0" noProof="0" smtClean="0">
                <a:ln>
                  <a:noFill/>
                </a:ln>
                <a:solidFill>
                  <a:sysClr val="windowText" lastClr="000000"/>
                </a:solidFill>
                <a:effectLst/>
                <a:uLnTx/>
                <a:uFillTx/>
              </a:rPr>
              <a:t>单击添加段落文字单击添加段落文字单击添加段落文字单击添加段落文字。</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18640</TotalTime>
  <Words>64</Words>
  <Application>Microsoft Office PowerPoint</Application>
  <PresentationFormat>全屏显示(4:3)</PresentationFormat>
  <Paragraphs>14</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jccook</cp:lastModifiedBy>
  <cp:revision>804</cp:revision>
  <dcterms:created xsi:type="dcterms:W3CDTF">2009-02-11T05:37:22Z</dcterms:created>
  <dcterms:modified xsi:type="dcterms:W3CDTF">2012-08-09T05:07:47Z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