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2"/>
          <p:cNvSpPr txBox="1">
            <a:spLocks noChangeArrowheads="1"/>
          </p:cNvSpPr>
          <p:nvPr/>
        </p:nvSpPr>
        <p:spPr bwMode="auto">
          <a:xfrm>
            <a:off x="595263" y="1052736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itchFamily="2" charset="-122"/>
              <a:cs typeface="+mj-cs"/>
            </a:endParaRPr>
          </a:p>
        </p:txBody>
      </p:sp>
      <p:sp>
        <p:nvSpPr>
          <p:cNvPr id="112" name="Oval 3"/>
          <p:cNvSpPr>
            <a:spLocks noChangeArrowheads="1"/>
          </p:cNvSpPr>
          <p:nvPr/>
        </p:nvSpPr>
        <p:spPr bwMode="auto">
          <a:xfrm>
            <a:off x="1001663" y="4650011"/>
            <a:ext cx="2501900" cy="373062"/>
          </a:xfrm>
          <a:prstGeom prst="ellipse">
            <a:avLst/>
          </a:prstGeom>
          <a:gradFill rotWithShape="1">
            <a:gsLst>
              <a:gs pos="0">
                <a:srgbClr val="CC3300"/>
              </a:gs>
              <a:gs pos="100000">
                <a:srgbClr val="CC33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AutoShape 4"/>
          <p:cNvSpPr>
            <a:spLocks noChangeArrowheads="1"/>
          </p:cNvSpPr>
          <p:nvPr/>
        </p:nvSpPr>
        <p:spPr bwMode="auto">
          <a:xfrm>
            <a:off x="4025850" y="3216498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5093D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4" name="Group 5"/>
          <p:cNvGrpSpPr>
            <a:grpSpLocks/>
          </p:cNvGrpSpPr>
          <p:nvPr/>
        </p:nvGrpSpPr>
        <p:grpSpPr bwMode="auto">
          <a:xfrm>
            <a:off x="4122688" y="3299048"/>
            <a:ext cx="1063625" cy="1036638"/>
            <a:chOff x="0" y="0"/>
            <a:chExt cx="1089" cy="1062"/>
          </a:xfrm>
        </p:grpSpPr>
        <p:grpSp>
          <p:nvGrpSpPr>
            <p:cNvPr id="115" name="Group 6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117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119" name="Picture 8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0" name="Oval 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99"/>
                    </a:gs>
                    <a:gs pos="100000">
                      <a:srgbClr val="5093DC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18" name="Picture 10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6" name="WordArt 11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</p:grpSp>
      <p:grpSp>
        <p:nvGrpSpPr>
          <p:cNvPr id="121" name="Group 12"/>
          <p:cNvGrpSpPr>
            <a:grpSpLocks/>
          </p:cNvGrpSpPr>
          <p:nvPr/>
        </p:nvGrpSpPr>
        <p:grpSpPr bwMode="auto">
          <a:xfrm>
            <a:off x="1188988" y="2760886"/>
            <a:ext cx="2168525" cy="2111375"/>
            <a:chOff x="0" y="0"/>
            <a:chExt cx="1089" cy="1062"/>
          </a:xfrm>
        </p:grpSpPr>
        <p:grpSp>
          <p:nvGrpSpPr>
            <p:cNvPr id="122" name="Group 13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124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126" name="Picture 15" descr="circuler_1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7" name="Oval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0000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25" name="Picture 17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3" name="WordArt 18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128" name="AutoShape 19"/>
          <p:cNvSpPr>
            <a:spLocks noChangeArrowheads="1"/>
          </p:cNvSpPr>
          <p:nvPr/>
        </p:nvSpPr>
        <p:spPr bwMode="auto">
          <a:xfrm>
            <a:off x="4025850" y="1821086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5093D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9" name="Group 20"/>
          <p:cNvGrpSpPr>
            <a:grpSpLocks/>
          </p:cNvGrpSpPr>
          <p:nvPr/>
        </p:nvGrpSpPr>
        <p:grpSpPr bwMode="auto">
          <a:xfrm>
            <a:off x="4122688" y="1903636"/>
            <a:ext cx="1063625" cy="1036637"/>
            <a:chOff x="0" y="0"/>
            <a:chExt cx="1089" cy="1062"/>
          </a:xfrm>
        </p:grpSpPr>
        <p:grpSp>
          <p:nvGrpSpPr>
            <p:cNvPr id="130" name="Group 21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132" name="Group 22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134" name="Picture 23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5" name="Oval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99"/>
                    </a:gs>
                    <a:gs pos="100000">
                      <a:srgbClr val="5093DC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33" name="Picture 25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1" name="WordArt 26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136" name="AutoShape 27"/>
          <p:cNvSpPr>
            <a:spLocks noChangeArrowheads="1"/>
          </p:cNvSpPr>
          <p:nvPr/>
        </p:nvSpPr>
        <p:spPr bwMode="auto">
          <a:xfrm>
            <a:off x="4025850" y="4557936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5093D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7" name="Group 28"/>
          <p:cNvGrpSpPr>
            <a:grpSpLocks/>
          </p:cNvGrpSpPr>
          <p:nvPr/>
        </p:nvGrpSpPr>
        <p:grpSpPr bwMode="auto">
          <a:xfrm>
            <a:off x="4122688" y="4640486"/>
            <a:ext cx="1063625" cy="1036637"/>
            <a:chOff x="0" y="0"/>
            <a:chExt cx="1089" cy="1062"/>
          </a:xfrm>
        </p:grpSpPr>
        <p:grpSp>
          <p:nvGrpSpPr>
            <p:cNvPr id="138" name="Group 29"/>
            <p:cNvGrpSpPr>
              <a:grpSpLocks/>
            </p:cNvGrpSpPr>
            <p:nvPr/>
          </p:nvGrpSpPr>
          <p:grpSpPr bwMode="auto">
            <a:xfrm>
              <a:off x="0" y="0"/>
              <a:ext cx="1089" cy="1062"/>
              <a:chOff x="0" y="0"/>
              <a:chExt cx="1042" cy="1019"/>
            </a:xfrm>
          </p:grpSpPr>
          <p:grpSp>
            <p:nvGrpSpPr>
              <p:cNvPr id="140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142" name="Picture 31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" name="Oval 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99"/>
                    </a:gs>
                    <a:gs pos="100000">
                      <a:srgbClr val="5093DC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41" name="Picture 33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9" name="WordArt 34"/>
            <p:cNvSpPr>
              <a:spLocks noChangeArrowheads="1" noChangeShapeType="1"/>
            </p:cNvSpPr>
            <p:nvPr/>
          </p:nvSpPr>
          <p:spPr bwMode="auto">
            <a:xfrm>
              <a:off x="242" y="317"/>
              <a:ext cx="622" cy="42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</p:grpSp>
      <p:sp>
        <p:nvSpPr>
          <p:cNvPr id="144" name="Line 35"/>
          <p:cNvSpPr>
            <a:spLocks noChangeShapeType="1"/>
          </p:cNvSpPr>
          <p:nvPr/>
        </p:nvSpPr>
        <p:spPr bwMode="auto">
          <a:xfrm>
            <a:off x="3343225" y="3819748"/>
            <a:ext cx="682625" cy="0"/>
          </a:xfrm>
          <a:prstGeom prst="line">
            <a:avLst/>
          </a:prstGeom>
          <a:noFill/>
          <a:ln w="19050">
            <a:solidFill>
              <a:srgbClr val="5093D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Line 36"/>
          <p:cNvSpPr>
            <a:spLocks noChangeShapeType="1"/>
          </p:cNvSpPr>
          <p:nvPr/>
        </p:nvSpPr>
        <p:spPr bwMode="auto">
          <a:xfrm flipV="1">
            <a:off x="3257500" y="2613248"/>
            <a:ext cx="792163" cy="758825"/>
          </a:xfrm>
          <a:prstGeom prst="line">
            <a:avLst/>
          </a:prstGeom>
          <a:noFill/>
          <a:ln w="19050">
            <a:solidFill>
              <a:srgbClr val="5093D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Line 37"/>
          <p:cNvSpPr>
            <a:spLocks noChangeShapeType="1"/>
          </p:cNvSpPr>
          <p:nvPr/>
        </p:nvSpPr>
        <p:spPr bwMode="auto">
          <a:xfrm>
            <a:off x="3257500" y="4257898"/>
            <a:ext cx="792163" cy="758825"/>
          </a:xfrm>
          <a:prstGeom prst="line">
            <a:avLst/>
          </a:prstGeom>
          <a:noFill/>
          <a:ln w="19050">
            <a:solidFill>
              <a:srgbClr val="5093D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Rectangle 38"/>
          <p:cNvSpPr>
            <a:spLocks noChangeArrowheads="1"/>
          </p:cNvSpPr>
          <p:nvPr/>
        </p:nvSpPr>
        <p:spPr bwMode="auto">
          <a:xfrm>
            <a:off x="5186313" y="1840136"/>
            <a:ext cx="25590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48" name="Rectangle 39"/>
          <p:cNvSpPr>
            <a:spLocks noChangeArrowheads="1"/>
          </p:cNvSpPr>
          <p:nvPr/>
        </p:nvSpPr>
        <p:spPr bwMode="auto">
          <a:xfrm>
            <a:off x="5186313" y="3211736"/>
            <a:ext cx="25590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49" name="Rectangle 40"/>
          <p:cNvSpPr>
            <a:spLocks noChangeArrowheads="1"/>
          </p:cNvSpPr>
          <p:nvPr/>
        </p:nvSpPr>
        <p:spPr bwMode="auto">
          <a:xfrm>
            <a:off x="5186313" y="4557936"/>
            <a:ext cx="25590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74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802</cp:revision>
  <dcterms:created xsi:type="dcterms:W3CDTF">2009-02-11T05:37:22Z</dcterms:created>
  <dcterms:modified xsi:type="dcterms:W3CDTF">2012-08-09T05:04:35Z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