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05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80" d="100"/>
          <a:sy n="80" d="100"/>
        </p:scale>
        <p:origin x="-124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2012/8/9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2012/8/9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2012/8/9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Rectangle 3"/>
          <p:cNvSpPr>
            <a:spLocks noChangeArrowheads="1"/>
          </p:cNvSpPr>
          <p:nvPr/>
        </p:nvSpPr>
        <p:spPr bwMode="auto">
          <a:xfrm>
            <a:off x="4067175" y="1439863"/>
            <a:ext cx="2019300" cy="2559050"/>
          </a:xfrm>
          <a:prstGeom prst="rect">
            <a:avLst/>
          </a:prstGeom>
          <a:gradFill rotWithShape="1">
            <a:gsLst>
              <a:gs pos="0">
                <a:srgbClr val="5093DC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4" name="AutoShape 4"/>
          <p:cNvSpPr>
            <a:spLocks noChangeArrowheads="1"/>
          </p:cNvSpPr>
          <p:nvPr/>
        </p:nvSpPr>
        <p:spPr bwMode="auto">
          <a:xfrm rot="10800000">
            <a:off x="1835150" y="4659313"/>
            <a:ext cx="2162175" cy="209550"/>
          </a:xfrm>
          <a:custGeom>
            <a:avLst/>
            <a:gdLst>
              <a:gd name="G0" fmla="+- 2822 0 0"/>
              <a:gd name="G1" fmla="+- 21600 0 2822"/>
              <a:gd name="G2" fmla="*/ 2822 1 2"/>
              <a:gd name="G3" fmla="+- 21600 0 G2"/>
              <a:gd name="G4" fmla="+/ 2822 21600 2"/>
              <a:gd name="G5" fmla="+/ G1 0 2"/>
              <a:gd name="G6" fmla="*/ 21600 21600 2822"/>
              <a:gd name="G7" fmla="*/ G6 1 2"/>
              <a:gd name="G8" fmla="+- 21600 0 G7"/>
              <a:gd name="G9" fmla="*/ 21600 1 2"/>
              <a:gd name="G10" fmla="+- 2822 0 G9"/>
              <a:gd name="G11" fmla="?: G10 G8 0"/>
              <a:gd name="G12" fmla="?: G10 G7 21600"/>
              <a:gd name="T0" fmla="*/ 20189 w 21600"/>
              <a:gd name="T1" fmla="*/ 10800 h 21600"/>
              <a:gd name="T2" fmla="*/ 10800 w 21600"/>
              <a:gd name="T3" fmla="*/ 21600 h 21600"/>
              <a:gd name="T4" fmla="*/ 1411 w 21600"/>
              <a:gd name="T5" fmla="*/ 10800 h 21600"/>
              <a:gd name="T6" fmla="*/ 10800 w 21600"/>
              <a:gd name="T7" fmla="*/ 0 h 21600"/>
              <a:gd name="T8" fmla="*/ 3211 w 21600"/>
              <a:gd name="T9" fmla="*/ 3211 h 21600"/>
              <a:gd name="T10" fmla="*/ 18389 w 21600"/>
              <a:gd name="T11" fmla="*/ 18389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2822" y="21600"/>
                </a:lnTo>
                <a:lnTo>
                  <a:pt x="18778" y="21600"/>
                </a:lnTo>
                <a:lnTo>
                  <a:pt x="21600" y="0"/>
                </a:lnTo>
                <a:close/>
              </a:path>
            </a:pathLst>
          </a:custGeom>
          <a:gradFill rotWithShape="1">
            <a:gsLst>
              <a:gs pos="0">
                <a:srgbClr val="000000">
                  <a:alpha val="50000"/>
                </a:srgbClr>
              </a:gs>
              <a:gs pos="100000">
                <a:srgbClr val="FFFFFF">
                  <a:alpha val="0"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5" name="Rectangle 5"/>
          <p:cNvSpPr>
            <a:spLocks noChangeArrowheads="1"/>
          </p:cNvSpPr>
          <p:nvPr/>
        </p:nvSpPr>
        <p:spPr bwMode="auto">
          <a:xfrm>
            <a:off x="6229350" y="1943100"/>
            <a:ext cx="2019300" cy="2559050"/>
          </a:xfrm>
          <a:prstGeom prst="rect">
            <a:avLst/>
          </a:prstGeom>
          <a:gradFill rotWithShape="1">
            <a:gsLst>
              <a:gs pos="0">
                <a:srgbClr val="DDDDDD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6" name="AutoShape 6"/>
          <p:cNvSpPr>
            <a:spLocks noChangeArrowheads="1"/>
          </p:cNvSpPr>
          <p:nvPr/>
        </p:nvSpPr>
        <p:spPr bwMode="auto">
          <a:xfrm rot="10800000">
            <a:off x="1476375" y="5649913"/>
            <a:ext cx="7200900" cy="417512"/>
          </a:xfrm>
          <a:custGeom>
            <a:avLst/>
            <a:gdLst>
              <a:gd name="G0" fmla="+- 1072 0 0"/>
              <a:gd name="G1" fmla="+- 21600 0 1072"/>
              <a:gd name="G2" fmla="*/ 1072 1 2"/>
              <a:gd name="G3" fmla="+- 21600 0 G2"/>
              <a:gd name="G4" fmla="+/ 1072 21600 2"/>
              <a:gd name="G5" fmla="+/ G1 0 2"/>
              <a:gd name="G6" fmla="*/ 21600 21600 1072"/>
              <a:gd name="G7" fmla="*/ G6 1 2"/>
              <a:gd name="G8" fmla="+- 21600 0 G7"/>
              <a:gd name="G9" fmla="*/ 21600 1 2"/>
              <a:gd name="G10" fmla="+- 1072 0 G9"/>
              <a:gd name="G11" fmla="?: G10 G8 0"/>
              <a:gd name="G12" fmla="?: G10 G7 21600"/>
              <a:gd name="T0" fmla="*/ 21064 w 21600"/>
              <a:gd name="T1" fmla="*/ 10800 h 21600"/>
              <a:gd name="T2" fmla="*/ 10800 w 21600"/>
              <a:gd name="T3" fmla="*/ 21600 h 21600"/>
              <a:gd name="T4" fmla="*/ 536 w 21600"/>
              <a:gd name="T5" fmla="*/ 10800 h 21600"/>
              <a:gd name="T6" fmla="*/ 10800 w 21600"/>
              <a:gd name="T7" fmla="*/ 0 h 21600"/>
              <a:gd name="T8" fmla="*/ 2336 w 21600"/>
              <a:gd name="T9" fmla="*/ 2336 h 21600"/>
              <a:gd name="T10" fmla="*/ 19264 w 21600"/>
              <a:gd name="T11" fmla="*/ 19264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1072" y="21600"/>
                </a:lnTo>
                <a:lnTo>
                  <a:pt x="20528" y="21600"/>
                </a:lnTo>
                <a:lnTo>
                  <a:pt x="21600" y="0"/>
                </a:lnTo>
                <a:close/>
              </a:path>
            </a:pathLst>
          </a:custGeom>
          <a:gradFill rotWithShape="1">
            <a:gsLst>
              <a:gs pos="0">
                <a:srgbClr val="FFFFFF">
                  <a:alpha val="0"/>
                </a:srgbClr>
              </a:gs>
              <a:gs pos="100000">
                <a:srgbClr val="000000">
                  <a:alpha val="50000"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7" name="Rectangle 7"/>
          <p:cNvSpPr>
            <a:spLocks noChangeArrowheads="1"/>
          </p:cNvSpPr>
          <p:nvPr/>
        </p:nvSpPr>
        <p:spPr bwMode="auto">
          <a:xfrm rot="10800000">
            <a:off x="1835150" y="4876800"/>
            <a:ext cx="2162175" cy="771525"/>
          </a:xfrm>
          <a:prstGeom prst="rect">
            <a:avLst/>
          </a:prstGeom>
          <a:gradFill rotWithShape="1">
            <a:gsLst>
              <a:gs pos="0">
                <a:srgbClr val="DDDDDD"/>
              </a:gs>
              <a:gs pos="100000">
                <a:srgbClr val="FFFFFF"/>
              </a:gs>
            </a:gsLst>
            <a:lin ang="5400000" scaled="1"/>
          </a:gradFill>
          <a:ln w="3175">
            <a:solidFill>
              <a:srgbClr val="C0C0C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8" name="Rectangle 8"/>
          <p:cNvSpPr>
            <a:spLocks noChangeArrowheads="1"/>
          </p:cNvSpPr>
          <p:nvPr/>
        </p:nvSpPr>
        <p:spPr bwMode="auto">
          <a:xfrm rot="10800000">
            <a:off x="3995738" y="4235450"/>
            <a:ext cx="2162175" cy="1412875"/>
          </a:xfrm>
          <a:prstGeom prst="rect">
            <a:avLst/>
          </a:prstGeom>
          <a:gradFill rotWithShape="1">
            <a:gsLst>
              <a:gs pos="0">
                <a:srgbClr val="336699"/>
              </a:gs>
              <a:gs pos="100000">
                <a:srgbClr val="5093DC"/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9" name="AutoShape 9"/>
          <p:cNvSpPr>
            <a:spLocks noChangeArrowheads="1"/>
          </p:cNvSpPr>
          <p:nvPr/>
        </p:nvSpPr>
        <p:spPr bwMode="auto">
          <a:xfrm rot="10800000">
            <a:off x="3995738" y="3959225"/>
            <a:ext cx="2162175" cy="266700"/>
          </a:xfrm>
          <a:custGeom>
            <a:avLst/>
            <a:gdLst>
              <a:gd name="G0" fmla="+- 4551 0 0"/>
              <a:gd name="G1" fmla="+- 21600 0 4551"/>
              <a:gd name="G2" fmla="*/ 4551 1 2"/>
              <a:gd name="G3" fmla="+- 21600 0 G2"/>
              <a:gd name="G4" fmla="+/ 4551 21600 2"/>
              <a:gd name="G5" fmla="+/ G1 0 2"/>
              <a:gd name="G6" fmla="*/ 21600 21600 4551"/>
              <a:gd name="G7" fmla="*/ G6 1 2"/>
              <a:gd name="G8" fmla="+- 21600 0 G7"/>
              <a:gd name="G9" fmla="*/ 21600 1 2"/>
              <a:gd name="G10" fmla="+- 4551 0 G9"/>
              <a:gd name="G11" fmla="?: G10 G8 0"/>
              <a:gd name="G12" fmla="?: G10 G7 21600"/>
              <a:gd name="T0" fmla="*/ 19324 w 21600"/>
              <a:gd name="T1" fmla="*/ 10800 h 21600"/>
              <a:gd name="T2" fmla="*/ 10800 w 21600"/>
              <a:gd name="T3" fmla="*/ 21600 h 21600"/>
              <a:gd name="T4" fmla="*/ 2276 w 21600"/>
              <a:gd name="T5" fmla="*/ 10800 h 21600"/>
              <a:gd name="T6" fmla="*/ 10800 w 21600"/>
              <a:gd name="T7" fmla="*/ 0 h 21600"/>
              <a:gd name="T8" fmla="*/ 4076 w 21600"/>
              <a:gd name="T9" fmla="*/ 4076 h 21600"/>
              <a:gd name="T10" fmla="*/ 17524 w 21600"/>
              <a:gd name="T11" fmla="*/ 17524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4551" y="21600"/>
                </a:lnTo>
                <a:lnTo>
                  <a:pt x="17049" y="21600"/>
                </a:lnTo>
                <a:lnTo>
                  <a:pt x="21600" y="0"/>
                </a:lnTo>
                <a:close/>
              </a:path>
            </a:pathLst>
          </a:custGeom>
          <a:gradFill rotWithShape="1">
            <a:gsLst>
              <a:gs pos="0">
                <a:srgbClr val="5093DC">
                  <a:alpha val="50000"/>
                </a:srgbClr>
              </a:gs>
              <a:gs pos="100000">
                <a:srgbClr val="FFFFFF">
                  <a:alpha val="0"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0" name="Rectangle 10"/>
          <p:cNvSpPr>
            <a:spLocks noChangeArrowheads="1"/>
          </p:cNvSpPr>
          <p:nvPr/>
        </p:nvSpPr>
        <p:spPr bwMode="auto">
          <a:xfrm rot="10800000">
            <a:off x="6156325" y="4718050"/>
            <a:ext cx="2162175" cy="930275"/>
          </a:xfrm>
          <a:prstGeom prst="rect">
            <a:avLst/>
          </a:prstGeom>
          <a:gradFill rotWithShape="1">
            <a:gsLst>
              <a:gs pos="0">
                <a:srgbClr val="DDDDDD"/>
              </a:gs>
              <a:gs pos="100000">
                <a:srgbClr val="FFFFFF"/>
              </a:gs>
            </a:gsLst>
            <a:lin ang="5400000" scaled="1"/>
          </a:gradFill>
          <a:ln w="3175">
            <a:solidFill>
              <a:srgbClr val="C0C0C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1" name="AutoShape 11"/>
          <p:cNvSpPr>
            <a:spLocks noChangeArrowheads="1"/>
          </p:cNvSpPr>
          <p:nvPr/>
        </p:nvSpPr>
        <p:spPr bwMode="auto">
          <a:xfrm rot="10800000">
            <a:off x="6156325" y="4495800"/>
            <a:ext cx="2162175" cy="209550"/>
          </a:xfrm>
          <a:custGeom>
            <a:avLst/>
            <a:gdLst>
              <a:gd name="G0" fmla="+- 3584 0 0"/>
              <a:gd name="G1" fmla="+- 21600 0 3584"/>
              <a:gd name="G2" fmla="*/ 3584 1 2"/>
              <a:gd name="G3" fmla="+- 21600 0 G2"/>
              <a:gd name="G4" fmla="+/ 3584 21600 2"/>
              <a:gd name="G5" fmla="+/ G1 0 2"/>
              <a:gd name="G6" fmla="*/ 21600 21600 3584"/>
              <a:gd name="G7" fmla="*/ G6 1 2"/>
              <a:gd name="G8" fmla="+- 21600 0 G7"/>
              <a:gd name="G9" fmla="*/ 21600 1 2"/>
              <a:gd name="G10" fmla="+- 3584 0 G9"/>
              <a:gd name="G11" fmla="?: G10 G8 0"/>
              <a:gd name="G12" fmla="?: G10 G7 21600"/>
              <a:gd name="T0" fmla="*/ 19808 w 21600"/>
              <a:gd name="T1" fmla="*/ 10800 h 21600"/>
              <a:gd name="T2" fmla="*/ 10800 w 21600"/>
              <a:gd name="T3" fmla="*/ 21600 h 21600"/>
              <a:gd name="T4" fmla="*/ 1792 w 21600"/>
              <a:gd name="T5" fmla="*/ 10800 h 21600"/>
              <a:gd name="T6" fmla="*/ 10800 w 21600"/>
              <a:gd name="T7" fmla="*/ 0 h 21600"/>
              <a:gd name="T8" fmla="*/ 3592 w 21600"/>
              <a:gd name="T9" fmla="*/ 3592 h 21600"/>
              <a:gd name="T10" fmla="*/ 18008 w 21600"/>
              <a:gd name="T11" fmla="*/ 18008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3584" y="21600"/>
                </a:lnTo>
                <a:lnTo>
                  <a:pt x="18016" y="21600"/>
                </a:lnTo>
                <a:lnTo>
                  <a:pt x="21600" y="0"/>
                </a:lnTo>
                <a:close/>
              </a:path>
            </a:pathLst>
          </a:custGeom>
          <a:gradFill rotWithShape="1">
            <a:gsLst>
              <a:gs pos="0">
                <a:srgbClr val="000000">
                  <a:alpha val="50000"/>
                </a:srgbClr>
              </a:gs>
              <a:gs pos="100000">
                <a:srgbClr val="FFFFFF">
                  <a:alpha val="0"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2" name="WordArt 12"/>
          <p:cNvSpPr>
            <a:spLocks noChangeArrowheads="1" noChangeShapeType="1"/>
          </p:cNvSpPr>
          <p:nvPr/>
        </p:nvSpPr>
        <p:spPr bwMode="auto">
          <a:xfrm>
            <a:off x="4910138" y="4587875"/>
            <a:ext cx="333375" cy="601663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0" cap="none" spc="0" normalizeH="0" baseline="0" noProof="0" smtClean="0">
                <a:ln w="9525">
                  <a:solidFill>
                    <a:srgbClr val="FFFFFF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/>
                <a:uLnTx/>
                <a:uFillTx/>
                <a:latin typeface="黑体"/>
                <a:ea typeface="黑体"/>
              </a:rPr>
              <a:t>1</a:t>
            </a:r>
            <a:endParaRPr kumimoji="0" lang="zh-CN" altLang="en-US" sz="2400" b="1" i="0" u="none" strike="noStrike" kern="0" cap="none" spc="0" normalizeH="0" baseline="0" noProof="0" smtClean="0">
              <a:ln w="9525">
                <a:solidFill>
                  <a:srgbClr val="FFFFFF"/>
                </a:solidFill>
                <a:round/>
                <a:headEnd/>
                <a:tailEnd/>
              </a:ln>
              <a:solidFill>
                <a:srgbClr val="FFFFFF"/>
              </a:solidFill>
              <a:effectLst/>
              <a:uLnTx/>
              <a:uFillTx/>
              <a:latin typeface="黑体"/>
              <a:ea typeface="黑体"/>
            </a:endParaRPr>
          </a:p>
        </p:txBody>
      </p:sp>
      <p:sp>
        <p:nvSpPr>
          <p:cNvPr id="73" name="WordArt 13"/>
          <p:cNvSpPr>
            <a:spLocks noChangeArrowheads="1" noChangeShapeType="1"/>
          </p:cNvSpPr>
          <p:nvPr/>
        </p:nvSpPr>
        <p:spPr bwMode="auto">
          <a:xfrm>
            <a:off x="2732088" y="5026025"/>
            <a:ext cx="412750" cy="517525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0" cap="none" spc="0" normalizeH="0" baseline="0" noProof="0" smtClean="0">
                <a:ln w="9525">
                  <a:solidFill>
                    <a:srgbClr val="FFFFFF"/>
                  </a:solidFill>
                  <a:round/>
                  <a:headEnd/>
                  <a:tailEnd/>
                </a:ln>
                <a:solidFill>
                  <a:srgbClr val="808080"/>
                </a:solidFill>
                <a:effectLst/>
                <a:uLnTx/>
                <a:uFillTx/>
                <a:latin typeface="黑体"/>
                <a:ea typeface="黑体"/>
              </a:rPr>
              <a:t>3</a:t>
            </a:r>
            <a:endParaRPr kumimoji="0" lang="zh-CN" altLang="en-US" sz="2400" b="1" i="0" u="none" strike="noStrike" kern="0" cap="none" spc="0" normalizeH="0" baseline="0" noProof="0" smtClean="0">
              <a:ln w="9525">
                <a:solidFill>
                  <a:srgbClr val="FFFFFF"/>
                </a:solidFill>
                <a:round/>
                <a:headEnd/>
                <a:tailEnd/>
              </a:ln>
              <a:solidFill>
                <a:srgbClr val="808080"/>
              </a:solidFill>
              <a:effectLst/>
              <a:uLnTx/>
              <a:uFillTx/>
              <a:latin typeface="黑体"/>
              <a:ea typeface="黑体"/>
            </a:endParaRPr>
          </a:p>
        </p:txBody>
      </p:sp>
      <p:sp>
        <p:nvSpPr>
          <p:cNvPr id="74" name="WordArt 14"/>
          <p:cNvSpPr>
            <a:spLocks noChangeArrowheads="1" noChangeShapeType="1"/>
          </p:cNvSpPr>
          <p:nvPr/>
        </p:nvSpPr>
        <p:spPr bwMode="auto">
          <a:xfrm>
            <a:off x="7021513" y="4926013"/>
            <a:ext cx="412750" cy="517525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0" cap="none" spc="0" normalizeH="0" baseline="0" noProof="0" smtClean="0">
                <a:ln w="9525">
                  <a:solidFill>
                    <a:srgbClr val="FFFFFF"/>
                  </a:solidFill>
                  <a:round/>
                  <a:headEnd/>
                  <a:tailEnd/>
                </a:ln>
                <a:solidFill>
                  <a:srgbClr val="808080"/>
                </a:solidFill>
                <a:effectLst/>
                <a:uLnTx/>
                <a:uFillTx/>
                <a:latin typeface="黑体"/>
                <a:ea typeface="黑体"/>
              </a:rPr>
              <a:t>2</a:t>
            </a:r>
            <a:endParaRPr kumimoji="0" lang="zh-CN" altLang="en-US" sz="2400" b="1" i="0" u="none" strike="noStrike" kern="0" cap="none" spc="0" normalizeH="0" baseline="0" noProof="0" smtClean="0">
              <a:ln w="9525">
                <a:solidFill>
                  <a:srgbClr val="FFFFFF"/>
                </a:solidFill>
                <a:round/>
                <a:headEnd/>
                <a:tailEnd/>
              </a:ln>
              <a:solidFill>
                <a:srgbClr val="808080"/>
              </a:solidFill>
              <a:effectLst/>
              <a:uLnTx/>
              <a:uFillTx/>
              <a:latin typeface="黑体"/>
              <a:ea typeface="黑体"/>
            </a:endParaRPr>
          </a:p>
        </p:txBody>
      </p:sp>
      <p:sp>
        <p:nvSpPr>
          <p:cNvPr id="75" name="Rectangle 15"/>
          <p:cNvSpPr>
            <a:spLocks noChangeArrowheads="1"/>
          </p:cNvSpPr>
          <p:nvPr/>
        </p:nvSpPr>
        <p:spPr bwMode="auto">
          <a:xfrm>
            <a:off x="1908175" y="2087563"/>
            <a:ext cx="2019300" cy="2559050"/>
          </a:xfrm>
          <a:prstGeom prst="rect">
            <a:avLst/>
          </a:prstGeom>
          <a:gradFill rotWithShape="1">
            <a:gsLst>
              <a:gs pos="0">
                <a:srgbClr val="DDDDDD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6" name="Rectangle 16"/>
          <p:cNvSpPr>
            <a:spLocks noChangeArrowheads="1"/>
          </p:cNvSpPr>
          <p:nvPr/>
        </p:nvSpPr>
        <p:spPr bwMode="auto">
          <a:xfrm>
            <a:off x="1908175" y="2376488"/>
            <a:ext cx="2016125" cy="792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单击此处添加段落文字内容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单击此处添加段落文字内容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单击此处添加段落文字内容</a:t>
            </a:r>
          </a:p>
        </p:txBody>
      </p:sp>
      <p:sp>
        <p:nvSpPr>
          <p:cNvPr id="77" name="Rectangle 17"/>
          <p:cNvSpPr>
            <a:spLocks noChangeArrowheads="1"/>
          </p:cNvSpPr>
          <p:nvPr/>
        </p:nvSpPr>
        <p:spPr bwMode="auto">
          <a:xfrm>
            <a:off x="4068763" y="1800225"/>
            <a:ext cx="2016125" cy="792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单击此处添加段落文字内容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单击此处添加段落文字内容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单击此处添加段落文字内容</a:t>
            </a:r>
          </a:p>
        </p:txBody>
      </p:sp>
      <p:sp>
        <p:nvSpPr>
          <p:cNvPr id="78" name="Rectangle 18"/>
          <p:cNvSpPr>
            <a:spLocks noChangeArrowheads="1"/>
          </p:cNvSpPr>
          <p:nvPr/>
        </p:nvSpPr>
        <p:spPr bwMode="auto">
          <a:xfrm>
            <a:off x="6229350" y="2232025"/>
            <a:ext cx="2016125" cy="792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单击此处添加段落文字内容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单击此处添加段落文字内容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单击此处添加段落文字内容</a:t>
            </a:r>
          </a:p>
        </p:txBody>
      </p:sp>
      <p:pic>
        <p:nvPicPr>
          <p:cNvPr id="79" name="Picture 19" descr="1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725" y="2921000"/>
            <a:ext cx="1192213" cy="525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18226</TotalTime>
  <Words>57</Words>
  <Application>Microsoft Office PowerPoint</Application>
  <PresentationFormat>全屏显示(4:3)</PresentationFormat>
  <Paragraphs>12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jccook</cp:lastModifiedBy>
  <cp:revision>756</cp:revision>
  <dcterms:created xsi:type="dcterms:W3CDTF">2009-02-11T05:37:22Z</dcterms:created>
  <dcterms:modified xsi:type="dcterms:W3CDTF">2012-08-09T05:01:40Z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