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2"/>
          <p:cNvSpPr txBox="1">
            <a:spLocks noChangeArrowheads="1"/>
          </p:cNvSpPr>
          <p:nvPr/>
        </p:nvSpPr>
        <p:spPr bwMode="auto">
          <a:xfrm>
            <a:off x="506413" y="967953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44" name="Rectangle 3"/>
          <p:cNvSpPr>
            <a:spLocks noChangeArrowheads="1"/>
          </p:cNvSpPr>
          <p:nvPr/>
        </p:nvSpPr>
        <p:spPr bwMode="auto">
          <a:xfrm>
            <a:off x="1908175" y="4314403"/>
            <a:ext cx="4824413" cy="12477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1908175" y="4290590"/>
            <a:ext cx="33845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46" name="Rectangle 5"/>
          <p:cNvSpPr>
            <a:spLocks noChangeArrowheads="1"/>
          </p:cNvSpPr>
          <p:nvPr/>
        </p:nvSpPr>
        <p:spPr bwMode="auto">
          <a:xfrm rot="5400000">
            <a:off x="5964237" y="4582691"/>
            <a:ext cx="2079625" cy="7556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2124075" y="3560340"/>
            <a:ext cx="5256213" cy="7556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Rectangle 7"/>
          <p:cNvSpPr>
            <a:spLocks noChangeArrowheads="1"/>
          </p:cNvSpPr>
          <p:nvPr/>
        </p:nvSpPr>
        <p:spPr bwMode="auto">
          <a:xfrm>
            <a:off x="2555875" y="1976015"/>
            <a:ext cx="4824413" cy="12477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 rot="5400000">
            <a:off x="1173162" y="2647528"/>
            <a:ext cx="2079625" cy="7556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808080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0" name="Group 9"/>
          <p:cNvGrpSpPr>
            <a:grpSpLocks/>
          </p:cNvGrpSpPr>
          <p:nvPr/>
        </p:nvGrpSpPr>
        <p:grpSpPr bwMode="auto">
          <a:xfrm>
            <a:off x="1438275" y="1544215"/>
            <a:ext cx="1527175" cy="1516063"/>
            <a:chOff x="0" y="0"/>
            <a:chExt cx="1166" cy="1158"/>
          </a:xfrm>
        </p:grpSpPr>
        <p:grpSp>
          <p:nvGrpSpPr>
            <p:cNvPr id="51" name="Group 10"/>
            <p:cNvGrpSpPr>
              <a:grpSpLocks/>
            </p:cNvGrpSpPr>
            <p:nvPr/>
          </p:nvGrpSpPr>
          <p:grpSpPr bwMode="auto">
            <a:xfrm>
              <a:off x="121" y="0"/>
              <a:ext cx="950" cy="928"/>
              <a:chOff x="0" y="0"/>
              <a:chExt cx="1042" cy="1019"/>
            </a:xfrm>
          </p:grpSpPr>
          <p:grpSp>
            <p:nvGrpSpPr>
              <p:cNvPr id="54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56" name="Picture 12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7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55" name="Picture 14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2" name="WordArt 15"/>
            <p:cNvSpPr>
              <a:spLocks noChangeArrowheads="1" noChangeShapeType="1"/>
            </p:cNvSpPr>
            <p:nvPr/>
          </p:nvSpPr>
          <p:spPr bwMode="auto">
            <a:xfrm>
              <a:off x="251" y="277"/>
              <a:ext cx="664" cy="37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53" name="Oval 16"/>
            <p:cNvSpPr>
              <a:spLocks noChangeArrowheads="1"/>
            </p:cNvSpPr>
            <p:nvPr/>
          </p:nvSpPr>
          <p:spPr bwMode="auto">
            <a:xfrm>
              <a:off x="0" y="984"/>
              <a:ext cx="1166" cy="174"/>
            </a:xfrm>
            <a:prstGeom prst="ellipse">
              <a:avLst/>
            </a:prstGeom>
            <a:gradFill rotWithShape="1">
              <a:gsLst>
                <a:gs pos="0">
                  <a:srgbClr val="990000">
                    <a:alpha val="20000"/>
                  </a:srgbClr>
                </a:gs>
                <a:gs pos="100000">
                  <a:srgbClr val="99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" name="Group 25"/>
          <p:cNvGrpSpPr>
            <a:grpSpLocks/>
          </p:cNvGrpSpPr>
          <p:nvPr/>
        </p:nvGrpSpPr>
        <p:grpSpPr bwMode="auto">
          <a:xfrm>
            <a:off x="1447800" y="3273003"/>
            <a:ext cx="1527175" cy="1520825"/>
            <a:chOff x="0" y="0"/>
            <a:chExt cx="1166" cy="1162"/>
          </a:xfrm>
        </p:grpSpPr>
        <p:grpSp>
          <p:nvGrpSpPr>
            <p:cNvPr id="59" name="Group 26"/>
            <p:cNvGrpSpPr>
              <a:grpSpLocks/>
            </p:cNvGrpSpPr>
            <p:nvPr/>
          </p:nvGrpSpPr>
          <p:grpSpPr bwMode="auto">
            <a:xfrm>
              <a:off x="97" y="0"/>
              <a:ext cx="949" cy="928"/>
              <a:chOff x="0" y="0"/>
              <a:chExt cx="1042" cy="1019"/>
            </a:xfrm>
          </p:grpSpPr>
          <p:grpSp>
            <p:nvGrpSpPr>
              <p:cNvPr id="62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64" name="Picture 28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5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093DC"/>
                    </a:gs>
                    <a:gs pos="100000">
                      <a:srgbClr val="336699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63" name="Picture 30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0" name="WordArt 31"/>
            <p:cNvSpPr>
              <a:spLocks noChangeArrowheads="1" noChangeShapeType="1"/>
            </p:cNvSpPr>
            <p:nvPr/>
          </p:nvSpPr>
          <p:spPr bwMode="auto">
            <a:xfrm>
              <a:off x="272" y="277"/>
              <a:ext cx="663" cy="37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61" name="Oval 32"/>
            <p:cNvSpPr>
              <a:spLocks noChangeArrowheads="1"/>
            </p:cNvSpPr>
            <p:nvPr/>
          </p:nvSpPr>
          <p:spPr bwMode="auto">
            <a:xfrm>
              <a:off x="0" y="989"/>
              <a:ext cx="1166" cy="173"/>
            </a:xfrm>
            <a:prstGeom prst="ellipse">
              <a:avLst/>
            </a:prstGeom>
            <a:gradFill rotWithShape="1">
              <a:gsLst>
                <a:gs pos="0">
                  <a:srgbClr val="5093DC">
                    <a:alpha val="20000"/>
                  </a:srgbClr>
                </a:gs>
                <a:gs pos="100000">
                  <a:srgbClr val="5093D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3924300" y="1952203"/>
            <a:ext cx="3384550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67" name="Group 34"/>
          <p:cNvGrpSpPr>
            <a:grpSpLocks/>
          </p:cNvGrpSpPr>
          <p:nvPr/>
        </p:nvGrpSpPr>
        <p:grpSpPr bwMode="auto">
          <a:xfrm>
            <a:off x="6227763" y="3273003"/>
            <a:ext cx="1527175" cy="1520825"/>
            <a:chOff x="0" y="0"/>
            <a:chExt cx="1166" cy="1162"/>
          </a:xfrm>
        </p:grpSpPr>
        <p:grpSp>
          <p:nvGrpSpPr>
            <p:cNvPr id="68" name="Group 35"/>
            <p:cNvGrpSpPr>
              <a:grpSpLocks/>
            </p:cNvGrpSpPr>
            <p:nvPr/>
          </p:nvGrpSpPr>
          <p:grpSpPr bwMode="auto">
            <a:xfrm>
              <a:off x="97" y="0"/>
              <a:ext cx="949" cy="928"/>
              <a:chOff x="0" y="0"/>
              <a:chExt cx="1042" cy="1019"/>
            </a:xfrm>
          </p:grpSpPr>
          <p:grpSp>
            <p:nvGrpSpPr>
              <p:cNvPr id="71" name="Group 36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73" name="Picture 37" descr="circuler_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4" name="Oval 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093DC"/>
                    </a:gs>
                    <a:gs pos="100000">
                      <a:srgbClr val="336699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72" name="Picture 39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9" name="WordArt 40"/>
            <p:cNvSpPr>
              <a:spLocks noChangeArrowheads="1" noChangeShapeType="1"/>
            </p:cNvSpPr>
            <p:nvPr/>
          </p:nvSpPr>
          <p:spPr bwMode="auto">
            <a:xfrm>
              <a:off x="272" y="277"/>
              <a:ext cx="663" cy="375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70" name="Oval 41"/>
            <p:cNvSpPr>
              <a:spLocks noChangeArrowheads="1"/>
            </p:cNvSpPr>
            <p:nvPr/>
          </p:nvSpPr>
          <p:spPr bwMode="auto">
            <a:xfrm>
              <a:off x="0" y="989"/>
              <a:ext cx="1166" cy="173"/>
            </a:xfrm>
            <a:prstGeom prst="ellipse">
              <a:avLst/>
            </a:prstGeom>
            <a:gradFill rotWithShape="1">
              <a:gsLst>
                <a:gs pos="0">
                  <a:srgbClr val="5093DC">
                    <a:alpha val="20000"/>
                  </a:srgbClr>
                </a:gs>
                <a:gs pos="100000">
                  <a:srgbClr val="5093D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5" name="Line 42"/>
          <p:cNvSpPr>
            <a:spLocks noChangeShapeType="1"/>
          </p:cNvSpPr>
          <p:nvPr/>
        </p:nvSpPr>
        <p:spPr bwMode="auto">
          <a:xfrm>
            <a:off x="2195513" y="2841203"/>
            <a:ext cx="0" cy="360362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Line 43"/>
          <p:cNvSpPr>
            <a:spLocks noChangeShapeType="1"/>
          </p:cNvSpPr>
          <p:nvPr/>
        </p:nvSpPr>
        <p:spPr bwMode="auto">
          <a:xfrm rot="16200000" flipH="1">
            <a:off x="4572001" y="2444327"/>
            <a:ext cx="0" cy="3025775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Line 44"/>
          <p:cNvSpPr>
            <a:spLocks noChangeShapeType="1"/>
          </p:cNvSpPr>
          <p:nvPr/>
        </p:nvSpPr>
        <p:spPr bwMode="auto">
          <a:xfrm>
            <a:off x="7019925" y="4568403"/>
            <a:ext cx="0" cy="360362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 type="triangl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18639</TotalTime>
  <Words>40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801</cp:revision>
  <dcterms:created xsi:type="dcterms:W3CDTF">2009-02-11T05:37:22Z</dcterms:created>
  <dcterms:modified xsi:type="dcterms:W3CDTF">2012-08-09T04:58:48Z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