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611560" y="980728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  <p:sp>
        <p:nvSpPr>
          <p:cNvPr id="41" name="未知"/>
          <p:cNvSpPr>
            <a:spLocks/>
          </p:cNvSpPr>
          <p:nvPr/>
        </p:nvSpPr>
        <p:spPr bwMode="auto">
          <a:xfrm>
            <a:off x="2405435" y="4073178"/>
            <a:ext cx="4576762" cy="1546225"/>
          </a:xfrm>
          <a:custGeom>
            <a:avLst/>
            <a:gdLst>
              <a:gd name="T0" fmla="*/ 2281 w 2281"/>
              <a:gd name="T1" fmla="*/ 770 h 770"/>
              <a:gd name="T2" fmla="*/ 1009 w 2281"/>
              <a:gd name="T3" fmla="*/ 553 h 770"/>
              <a:gd name="T4" fmla="*/ 1406 w 2281"/>
              <a:gd name="T5" fmla="*/ 464 h 770"/>
              <a:gd name="T6" fmla="*/ 74 w 2281"/>
              <a:gd name="T7" fmla="*/ 179 h 770"/>
              <a:gd name="T8" fmla="*/ 0 w 2281"/>
              <a:gd name="T9" fmla="*/ 7 h 770"/>
              <a:gd name="T10" fmla="*/ 209 w 2281"/>
              <a:gd name="T11" fmla="*/ 0 h 770"/>
              <a:gd name="T12" fmla="*/ 1586 w 2281"/>
              <a:gd name="T13" fmla="*/ 270 h 770"/>
              <a:gd name="T14" fmla="*/ 2260 w 2281"/>
              <a:gd name="T15" fmla="*/ 210 h 770"/>
              <a:gd name="T16" fmla="*/ 2281 w 2281"/>
              <a:gd name="T17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1" h="770">
                <a:moveTo>
                  <a:pt x="2281" y="770"/>
                </a:moveTo>
                <a:lnTo>
                  <a:pt x="1009" y="553"/>
                </a:lnTo>
                <a:lnTo>
                  <a:pt x="1406" y="464"/>
                </a:lnTo>
                <a:lnTo>
                  <a:pt x="74" y="179"/>
                </a:lnTo>
                <a:lnTo>
                  <a:pt x="0" y="7"/>
                </a:lnTo>
                <a:lnTo>
                  <a:pt x="209" y="0"/>
                </a:lnTo>
                <a:lnTo>
                  <a:pt x="1586" y="270"/>
                </a:lnTo>
                <a:lnTo>
                  <a:pt x="2260" y="210"/>
                </a:lnTo>
                <a:lnTo>
                  <a:pt x="2281" y="77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未知"/>
          <p:cNvSpPr>
            <a:spLocks/>
          </p:cNvSpPr>
          <p:nvPr/>
        </p:nvSpPr>
        <p:spPr bwMode="auto">
          <a:xfrm>
            <a:off x="2792785" y="1617315"/>
            <a:ext cx="4435475" cy="4011613"/>
          </a:xfrm>
          <a:custGeom>
            <a:avLst/>
            <a:gdLst>
              <a:gd name="T0" fmla="*/ 1275 w 2211"/>
              <a:gd name="T1" fmla="*/ 1073 h 1999"/>
              <a:gd name="T2" fmla="*/ 563 w 2211"/>
              <a:gd name="T3" fmla="*/ 244 h 1999"/>
              <a:gd name="T4" fmla="*/ 65 w 2211"/>
              <a:gd name="T5" fmla="*/ 164 h 1999"/>
              <a:gd name="T6" fmla="*/ 952 w 2211"/>
              <a:gd name="T7" fmla="*/ 109 h 1999"/>
              <a:gd name="T8" fmla="*/ 1876 w 2211"/>
              <a:gd name="T9" fmla="*/ 816 h 1999"/>
              <a:gd name="T10" fmla="*/ 2211 w 2211"/>
              <a:gd name="T11" fmla="*/ 705 h 1999"/>
              <a:gd name="T12" fmla="*/ 2107 w 2211"/>
              <a:gd name="T13" fmla="*/ 1957 h 1999"/>
              <a:gd name="T14" fmla="*/ 2102 w 2211"/>
              <a:gd name="T15" fmla="*/ 1999 h 1999"/>
              <a:gd name="T16" fmla="*/ 917 w 2211"/>
              <a:gd name="T17" fmla="*/ 1221 h 1999"/>
              <a:gd name="T18" fmla="*/ 914 w 2211"/>
              <a:gd name="T19" fmla="*/ 1173 h 1999"/>
              <a:gd name="T20" fmla="*/ 1275 w 2211"/>
              <a:gd name="T21" fmla="*/ 107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1" h="1999">
                <a:moveTo>
                  <a:pt x="1275" y="1073"/>
                </a:moveTo>
                <a:cubicBezTo>
                  <a:pt x="1212" y="914"/>
                  <a:pt x="765" y="395"/>
                  <a:pt x="563" y="244"/>
                </a:cubicBezTo>
                <a:cubicBezTo>
                  <a:pt x="351" y="72"/>
                  <a:pt x="0" y="187"/>
                  <a:pt x="65" y="164"/>
                </a:cubicBezTo>
                <a:cubicBezTo>
                  <a:pt x="130" y="141"/>
                  <a:pt x="650" y="0"/>
                  <a:pt x="952" y="109"/>
                </a:cubicBezTo>
                <a:cubicBezTo>
                  <a:pt x="1270" y="262"/>
                  <a:pt x="1876" y="816"/>
                  <a:pt x="1876" y="816"/>
                </a:cubicBezTo>
                <a:lnTo>
                  <a:pt x="2211" y="705"/>
                </a:lnTo>
                <a:lnTo>
                  <a:pt x="2107" y="1957"/>
                </a:lnTo>
                <a:lnTo>
                  <a:pt x="2102" y="1999"/>
                </a:lnTo>
                <a:lnTo>
                  <a:pt x="917" y="1221"/>
                </a:lnTo>
                <a:lnTo>
                  <a:pt x="914" y="1173"/>
                </a:lnTo>
                <a:lnTo>
                  <a:pt x="1275" y="1073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未知"/>
          <p:cNvSpPr>
            <a:spLocks/>
          </p:cNvSpPr>
          <p:nvPr/>
        </p:nvSpPr>
        <p:spPr bwMode="auto">
          <a:xfrm>
            <a:off x="2864222" y="1547465"/>
            <a:ext cx="4437063" cy="3984625"/>
          </a:xfrm>
          <a:custGeom>
            <a:avLst/>
            <a:gdLst>
              <a:gd name="T0" fmla="*/ 1632 w 2830"/>
              <a:gd name="T1" fmla="*/ 1374 h 2542"/>
              <a:gd name="T2" fmla="*/ 721 w 2830"/>
              <a:gd name="T3" fmla="*/ 312 h 2542"/>
              <a:gd name="T4" fmla="*/ 83 w 2830"/>
              <a:gd name="T5" fmla="*/ 210 h 2542"/>
              <a:gd name="T6" fmla="*/ 1218 w 2830"/>
              <a:gd name="T7" fmla="*/ 139 h 2542"/>
              <a:gd name="T8" fmla="*/ 2401 w 2830"/>
              <a:gd name="T9" fmla="*/ 1044 h 2542"/>
              <a:gd name="T10" fmla="*/ 2830 w 2830"/>
              <a:gd name="T11" fmla="*/ 902 h 2542"/>
              <a:gd name="T12" fmla="*/ 2652 w 2830"/>
              <a:gd name="T13" fmla="*/ 2542 h 2542"/>
              <a:gd name="T14" fmla="*/ 1126 w 2830"/>
              <a:gd name="T15" fmla="*/ 1544 h 2542"/>
              <a:gd name="T16" fmla="*/ 1632 w 2830"/>
              <a:gd name="T17" fmla="*/ 1374 h 2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30" h="2542">
                <a:moveTo>
                  <a:pt x="1632" y="1374"/>
                </a:moveTo>
                <a:cubicBezTo>
                  <a:pt x="1565" y="1169"/>
                  <a:pt x="979" y="506"/>
                  <a:pt x="721" y="312"/>
                </a:cubicBezTo>
                <a:cubicBezTo>
                  <a:pt x="449" y="92"/>
                  <a:pt x="0" y="239"/>
                  <a:pt x="83" y="210"/>
                </a:cubicBezTo>
                <a:cubicBezTo>
                  <a:pt x="166" y="181"/>
                  <a:pt x="832" y="0"/>
                  <a:pt x="1218" y="139"/>
                </a:cubicBezTo>
                <a:cubicBezTo>
                  <a:pt x="1626" y="335"/>
                  <a:pt x="2401" y="1044"/>
                  <a:pt x="2401" y="1044"/>
                </a:cubicBezTo>
                <a:lnTo>
                  <a:pt x="2830" y="902"/>
                </a:lnTo>
                <a:lnTo>
                  <a:pt x="2652" y="2542"/>
                </a:lnTo>
                <a:lnTo>
                  <a:pt x="1126" y="1544"/>
                </a:lnTo>
                <a:lnTo>
                  <a:pt x="1632" y="1374"/>
                </a:lnTo>
                <a:close/>
              </a:path>
            </a:pathLst>
          </a:custGeom>
          <a:gradFill rotWithShape="1">
            <a:gsLst>
              <a:gs pos="0">
                <a:srgbClr val="5093DC"/>
              </a:gs>
              <a:gs pos="100000">
                <a:srgbClr val="33669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未知"/>
          <p:cNvSpPr>
            <a:spLocks/>
          </p:cNvSpPr>
          <p:nvPr/>
        </p:nvSpPr>
        <p:spPr bwMode="auto">
          <a:xfrm>
            <a:off x="2370510" y="1812578"/>
            <a:ext cx="1303337" cy="504825"/>
          </a:xfrm>
          <a:custGeom>
            <a:avLst/>
            <a:gdLst>
              <a:gd name="T0" fmla="*/ 821 w 821"/>
              <a:gd name="T1" fmla="*/ 44 h 318"/>
              <a:gd name="T2" fmla="*/ 404 w 821"/>
              <a:gd name="T3" fmla="*/ 37 h 318"/>
              <a:gd name="T4" fmla="*/ 0 w 821"/>
              <a:gd name="T5" fmla="*/ 261 h 318"/>
              <a:gd name="T6" fmla="*/ 0 w 821"/>
              <a:gd name="T7" fmla="*/ 318 h 318"/>
              <a:gd name="T8" fmla="*/ 611 w 821"/>
              <a:gd name="T9" fmla="*/ 244 h 318"/>
              <a:gd name="T10" fmla="*/ 716 w 821"/>
              <a:gd name="T11" fmla="*/ 159 h 318"/>
              <a:gd name="T12" fmla="*/ 821 w 821"/>
              <a:gd name="T13" fmla="*/ 4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1" h="318">
                <a:moveTo>
                  <a:pt x="821" y="44"/>
                </a:moveTo>
                <a:cubicBezTo>
                  <a:pt x="769" y="24"/>
                  <a:pt x="540" y="0"/>
                  <a:pt x="404" y="37"/>
                </a:cubicBezTo>
                <a:cubicBezTo>
                  <a:pt x="267" y="73"/>
                  <a:pt x="68" y="215"/>
                  <a:pt x="0" y="261"/>
                </a:cubicBezTo>
                <a:lnTo>
                  <a:pt x="0" y="318"/>
                </a:lnTo>
                <a:lnTo>
                  <a:pt x="611" y="244"/>
                </a:lnTo>
                <a:lnTo>
                  <a:pt x="716" y="159"/>
                </a:lnTo>
                <a:lnTo>
                  <a:pt x="821" y="44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未知"/>
          <p:cNvSpPr>
            <a:spLocks/>
          </p:cNvSpPr>
          <p:nvPr/>
        </p:nvSpPr>
        <p:spPr bwMode="auto">
          <a:xfrm>
            <a:off x="2360985" y="1890365"/>
            <a:ext cx="1250950" cy="433388"/>
          </a:xfrm>
          <a:custGeom>
            <a:avLst/>
            <a:gdLst>
              <a:gd name="T0" fmla="*/ 620 w 620"/>
              <a:gd name="T1" fmla="*/ 30 h 208"/>
              <a:gd name="T2" fmla="*/ 303 w 620"/>
              <a:gd name="T3" fmla="*/ 29 h 208"/>
              <a:gd name="T4" fmla="*/ 0 w 620"/>
              <a:gd name="T5" fmla="*/ 202 h 208"/>
              <a:gd name="T6" fmla="*/ 2 w 620"/>
              <a:gd name="T7" fmla="*/ 208 h 208"/>
              <a:gd name="T8" fmla="*/ 465 w 620"/>
              <a:gd name="T9" fmla="*/ 203 h 208"/>
              <a:gd name="T10" fmla="*/ 534 w 620"/>
              <a:gd name="T11" fmla="*/ 118 h 208"/>
              <a:gd name="T12" fmla="*/ 620 w 620"/>
              <a:gd name="T13" fmla="*/ 3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0" h="208">
                <a:moveTo>
                  <a:pt x="620" y="30"/>
                </a:moveTo>
                <a:cubicBezTo>
                  <a:pt x="582" y="15"/>
                  <a:pt x="406" y="0"/>
                  <a:pt x="303" y="29"/>
                </a:cubicBezTo>
                <a:cubicBezTo>
                  <a:pt x="200" y="58"/>
                  <a:pt x="50" y="172"/>
                  <a:pt x="0" y="202"/>
                </a:cubicBezTo>
                <a:lnTo>
                  <a:pt x="2" y="208"/>
                </a:lnTo>
                <a:lnTo>
                  <a:pt x="465" y="203"/>
                </a:lnTo>
                <a:lnTo>
                  <a:pt x="534" y="118"/>
                </a:lnTo>
                <a:lnTo>
                  <a:pt x="620" y="3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2065710" y="2441228"/>
            <a:ext cx="162242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单击添加段落文字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5607422" y="1930053"/>
            <a:ext cx="15081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单击添加段落文字</a:t>
            </a: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4791447" y="1503015"/>
            <a:ext cx="127635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单击添加段落文字</a:t>
            </a: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6321797" y="2428528"/>
            <a:ext cx="17208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单击添加段落文字</a:t>
            </a:r>
          </a:p>
        </p:txBody>
      </p:sp>
      <p:sp>
        <p:nvSpPr>
          <p:cNvPr id="50" name="Text Box 12"/>
          <p:cNvSpPr txBox="1">
            <a:spLocks noChangeArrowheads="1"/>
          </p:cNvSpPr>
          <p:nvPr/>
        </p:nvSpPr>
        <p:spPr bwMode="auto">
          <a:xfrm>
            <a:off x="2235572" y="5514628"/>
            <a:ext cx="17208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单击添加段落文字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235572" y="5209828"/>
            <a:ext cx="17208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单击添加段落文字</a:t>
            </a:r>
          </a:p>
        </p:txBody>
      </p:sp>
      <p:pic>
        <p:nvPicPr>
          <p:cNvPr id="52" name="Picture 14" descr="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47" y="2860328"/>
            <a:ext cx="1344613" cy="379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18226</TotalTime>
  <Words>28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755</cp:revision>
  <dcterms:created xsi:type="dcterms:W3CDTF">2009-02-11T05:37:22Z</dcterms:created>
  <dcterms:modified xsi:type="dcterms:W3CDTF">2012-08-09T04:55:03Z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