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 txBox="1">
            <a:spLocks noChangeArrowheads="1"/>
          </p:cNvSpPr>
          <p:nvPr/>
        </p:nvSpPr>
        <p:spPr bwMode="auto">
          <a:xfrm>
            <a:off x="559569" y="1185863"/>
            <a:ext cx="58324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j-lt"/>
                <a:ea typeface="华文细黑" pitchFamily="2" charset="-122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细黑" pitchFamily="2" charset="-122"/>
                <a:cs typeface="+mj-cs"/>
              </a:rPr>
              <a:t>单击此处添加标题</a:t>
            </a:r>
          </a:p>
        </p:txBody>
      </p:sp>
      <p:graphicFrame>
        <p:nvGraphicFramePr>
          <p:cNvPr id="2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8158814"/>
              </p:ext>
            </p:extLst>
          </p:nvPr>
        </p:nvGraphicFramePr>
        <p:xfrm>
          <a:off x="521469" y="1870075"/>
          <a:ext cx="8154987" cy="3983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r:id="rId3" imgW="8835480" imgH="5375880" progId="MSGraph.Chart.8">
                  <p:embed/>
                </p:oleObj>
              </mc:Choice>
              <mc:Fallback>
                <p:oleObj r:id="rId3" imgW="8835480" imgH="5375880" progId="MSGraph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69" y="1870075"/>
                        <a:ext cx="8154987" cy="3983038"/>
                      </a:xfrm>
                      <a:prstGeom prst="rect">
                        <a:avLst/>
                      </a:prstGeom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18639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Office 主题</vt:lpstr>
      <vt:lpstr>Microsoft Graph 图表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800</cp:revision>
  <dcterms:created xsi:type="dcterms:W3CDTF">2009-02-11T05:37:22Z</dcterms:created>
  <dcterms:modified xsi:type="dcterms:W3CDTF">2012-08-09T04:23:28Z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