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395536" y="1129877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grpSp>
        <p:nvGrpSpPr>
          <p:cNvPr id="18" name="Group 3"/>
          <p:cNvGrpSpPr>
            <a:grpSpLocks/>
          </p:cNvGrpSpPr>
          <p:nvPr/>
        </p:nvGrpSpPr>
        <p:grpSpPr bwMode="auto">
          <a:xfrm>
            <a:off x="428873" y="2582439"/>
            <a:ext cx="2355850" cy="836613"/>
            <a:chOff x="0" y="0"/>
            <a:chExt cx="1484" cy="527"/>
          </a:xfrm>
        </p:grpSpPr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90500" dir="54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AutoShape 5"/>
            <p:cNvSpPr>
              <a:spLocks noChangeArrowheads="1"/>
            </p:cNvSpPr>
            <p:nvPr/>
          </p:nvSpPr>
          <p:spPr bwMode="auto">
            <a:xfrm rot="12420000">
              <a:off x="0" y="380"/>
              <a:ext cx="942" cy="144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" name="未知"/>
          <p:cNvSpPr>
            <a:spLocks/>
          </p:cNvSpPr>
          <p:nvPr/>
        </p:nvSpPr>
        <p:spPr bwMode="auto">
          <a:xfrm>
            <a:off x="1951286" y="3298402"/>
            <a:ext cx="2600325" cy="1087437"/>
          </a:xfrm>
          <a:custGeom>
            <a:avLst/>
            <a:gdLst>
              <a:gd name="T0" fmla="*/ 1002 w 1698"/>
              <a:gd name="T1" fmla="*/ 710 h 710"/>
              <a:gd name="T2" fmla="*/ 1698 w 1698"/>
              <a:gd name="T3" fmla="*/ 366 h 710"/>
              <a:gd name="T4" fmla="*/ 591 w 1698"/>
              <a:gd name="T5" fmla="*/ 0 h 710"/>
              <a:gd name="T6" fmla="*/ 0 w 1698"/>
              <a:gd name="T7" fmla="*/ 202 h 710"/>
              <a:gd name="T8" fmla="*/ 1002 w 1698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rgbClr val="C0C0C0">
              <a:alpha val="37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未知"/>
          <p:cNvSpPr>
            <a:spLocks/>
          </p:cNvSpPr>
          <p:nvPr/>
        </p:nvSpPr>
        <p:spPr bwMode="auto">
          <a:xfrm>
            <a:off x="2075111" y="2664989"/>
            <a:ext cx="2600325" cy="1087438"/>
          </a:xfrm>
          <a:custGeom>
            <a:avLst/>
            <a:gdLst>
              <a:gd name="T0" fmla="*/ 1002 w 1698"/>
              <a:gd name="T1" fmla="*/ 710 h 710"/>
              <a:gd name="T2" fmla="*/ 1698 w 1698"/>
              <a:gd name="T3" fmla="*/ 366 h 710"/>
              <a:gd name="T4" fmla="*/ 591 w 1698"/>
              <a:gd name="T5" fmla="*/ 0 h 710"/>
              <a:gd name="T6" fmla="*/ 0 w 1698"/>
              <a:gd name="T7" fmla="*/ 202 h 710"/>
              <a:gd name="T8" fmla="*/ 1002 w 1698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gradFill rotWithShape="1">
            <a:gsLst>
              <a:gs pos="0">
                <a:srgbClr val="5093DC"/>
              </a:gs>
              <a:gs pos="100000">
                <a:srgbClr val="336699">
                  <a:alpha val="89999"/>
                </a:srgbClr>
              </a:gs>
            </a:gsLst>
            <a:lin ang="2700000" scaled="1"/>
          </a:gradFill>
          <a:ln>
            <a:noFill/>
          </a:ln>
          <a:effectLst/>
          <a:scene3d>
            <a:camera prst="legacyObliqueBottom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6699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AutoShape 8"/>
          <p:cNvSpPr>
            <a:spLocks/>
          </p:cNvSpPr>
          <p:nvPr/>
        </p:nvSpPr>
        <p:spPr bwMode="auto">
          <a:xfrm>
            <a:off x="2148136" y="1960139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单击添加段落文字单击添加段落文字</a:t>
            </a:r>
          </a:p>
        </p:txBody>
      </p:sp>
      <p:sp>
        <p:nvSpPr>
          <p:cNvPr id="24" name="AutoShape 9"/>
          <p:cNvSpPr>
            <a:spLocks/>
          </p:cNvSpPr>
          <p:nvPr/>
        </p:nvSpPr>
        <p:spPr bwMode="auto">
          <a:xfrm>
            <a:off x="4400798" y="2369714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单击添加段落文字单击添加段落文字</a:t>
            </a:r>
          </a:p>
        </p:txBody>
      </p:sp>
      <p:sp>
        <p:nvSpPr>
          <p:cNvPr id="26" name="AutoShape 10"/>
          <p:cNvSpPr>
            <a:spLocks/>
          </p:cNvSpPr>
          <p:nvPr/>
        </p:nvSpPr>
        <p:spPr bwMode="auto">
          <a:xfrm>
            <a:off x="1186111" y="5214514"/>
            <a:ext cx="2120900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单击添加段落文字单击添加段落文字</a:t>
            </a: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 rot="12420000">
            <a:off x="3414961" y="4828752"/>
            <a:ext cx="1966912" cy="228600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未知"/>
          <p:cNvSpPr>
            <a:spLocks/>
          </p:cNvSpPr>
          <p:nvPr/>
        </p:nvSpPr>
        <p:spPr bwMode="auto">
          <a:xfrm>
            <a:off x="3564186" y="3741314"/>
            <a:ext cx="5211762" cy="2203450"/>
          </a:xfrm>
          <a:custGeom>
            <a:avLst/>
            <a:gdLst>
              <a:gd name="T0" fmla="*/ 0 w 3283"/>
              <a:gd name="T1" fmla="*/ 332 h 1388"/>
              <a:gd name="T2" fmla="*/ 1065 w 3283"/>
              <a:gd name="T3" fmla="*/ 869 h 1388"/>
              <a:gd name="T4" fmla="*/ 177 w 3283"/>
              <a:gd name="T5" fmla="*/ 1388 h 1388"/>
              <a:gd name="T6" fmla="*/ 3283 w 3283"/>
              <a:gd name="T7" fmla="*/ 1388 h 1388"/>
              <a:gd name="T8" fmla="*/ 2529 w 3283"/>
              <a:gd name="T9" fmla="*/ 96 h 1388"/>
              <a:gd name="T10" fmla="*/ 1981 w 3283"/>
              <a:gd name="T11" fmla="*/ 414 h 1388"/>
              <a:gd name="T12" fmla="*/ 685 w 3283"/>
              <a:gd name="T13" fmla="*/ 0 h 1388"/>
              <a:gd name="T14" fmla="*/ 0 w 3283"/>
              <a:gd name="T15" fmla="*/ 332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4D4D4D"/>
              </a:gs>
            </a:gsLst>
            <a:lin ang="2700000" scaled="1"/>
          </a:gradFill>
          <a:ln>
            <a:noFill/>
          </a:ln>
          <a:effectLst/>
          <a:scene3d>
            <a:camera prst="legacyObliqueBottom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4D4D4D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AutoShape 13"/>
          <p:cNvSpPr>
            <a:spLocks noChangeArrowheads="1"/>
          </p:cNvSpPr>
          <p:nvPr/>
        </p:nvSpPr>
        <p:spPr bwMode="auto">
          <a:xfrm rot="10800000">
            <a:off x="3838823" y="6062239"/>
            <a:ext cx="4940300" cy="31908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28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751</cp:revision>
  <dcterms:created xsi:type="dcterms:W3CDTF">2009-02-11T05:37:22Z</dcterms:created>
  <dcterms:modified xsi:type="dcterms:W3CDTF">2012-08-09T04:09:57Z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