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angle 2"/>
          <p:cNvSpPr txBox="1">
            <a:spLocks noChangeArrowheads="1"/>
          </p:cNvSpPr>
          <p:nvPr/>
        </p:nvSpPr>
        <p:spPr bwMode="auto">
          <a:xfrm>
            <a:off x="507232" y="980728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华文细黑" pitchFamily="2" charset="-122"/>
              <a:cs typeface="+mj-cs"/>
            </a:endParaRPr>
          </a:p>
        </p:txBody>
      </p:sp>
      <p:sp>
        <p:nvSpPr>
          <p:cNvPr id="83" name="Rectangle 3"/>
          <p:cNvSpPr>
            <a:spLocks noChangeArrowheads="1"/>
          </p:cNvSpPr>
          <p:nvPr/>
        </p:nvSpPr>
        <p:spPr bwMode="auto">
          <a:xfrm>
            <a:off x="5488807" y="4838353"/>
            <a:ext cx="3097212" cy="792162"/>
          </a:xfrm>
          <a:prstGeom prst="rect">
            <a:avLst/>
          </a:prstGeom>
          <a:gradFill rotWithShape="1">
            <a:gsLst>
              <a:gs pos="0">
                <a:srgbClr val="808080">
                  <a:alpha val="39999"/>
                </a:srgbClr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Rectangle 4"/>
          <p:cNvSpPr>
            <a:spLocks noChangeArrowheads="1"/>
          </p:cNvSpPr>
          <p:nvPr/>
        </p:nvSpPr>
        <p:spPr bwMode="auto">
          <a:xfrm rot="10800000">
            <a:off x="467544" y="4838353"/>
            <a:ext cx="2809875" cy="792162"/>
          </a:xfrm>
          <a:prstGeom prst="rect">
            <a:avLst/>
          </a:prstGeom>
          <a:gradFill rotWithShape="1">
            <a:gsLst>
              <a:gs pos="0">
                <a:srgbClr val="808080">
                  <a:alpha val="39999"/>
                </a:srgbClr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Rectangle 5"/>
          <p:cNvSpPr>
            <a:spLocks noChangeArrowheads="1"/>
          </p:cNvSpPr>
          <p:nvPr/>
        </p:nvSpPr>
        <p:spPr bwMode="auto">
          <a:xfrm>
            <a:off x="756469" y="1915765"/>
            <a:ext cx="3240088" cy="792163"/>
          </a:xfrm>
          <a:prstGeom prst="rect">
            <a:avLst/>
          </a:prstGeom>
          <a:gradFill rotWithShape="1">
            <a:gsLst>
              <a:gs pos="0">
                <a:srgbClr val="808080">
                  <a:alpha val="39999"/>
                </a:srgbClr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" name="Line 6"/>
          <p:cNvSpPr>
            <a:spLocks noChangeShapeType="1"/>
          </p:cNvSpPr>
          <p:nvPr/>
        </p:nvSpPr>
        <p:spPr bwMode="auto">
          <a:xfrm flipV="1">
            <a:off x="756469" y="1598265"/>
            <a:ext cx="0" cy="1728788"/>
          </a:xfrm>
          <a:prstGeom prst="line">
            <a:avLst/>
          </a:prstGeom>
          <a:noFill/>
          <a:ln w="19050">
            <a:solidFill>
              <a:srgbClr val="00458A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" name="Line 7"/>
          <p:cNvSpPr>
            <a:spLocks noChangeShapeType="1"/>
          </p:cNvSpPr>
          <p:nvPr/>
        </p:nvSpPr>
        <p:spPr bwMode="auto">
          <a:xfrm flipV="1">
            <a:off x="3996557" y="1598265"/>
            <a:ext cx="0" cy="1728788"/>
          </a:xfrm>
          <a:prstGeom prst="line">
            <a:avLst/>
          </a:prstGeom>
          <a:noFill/>
          <a:ln w="19050">
            <a:solidFill>
              <a:srgbClr val="00458A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Line 8"/>
          <p:cNvSpPr>
            <a:spLocks noChangeShapeType="1"/>
          </p:cNvSpPr>
          <p:nvPr/>
        </p:nvSpPr>
        <p:spPr bwMode="auto">
          <a:xfrm flipV="1">
            <a:off x="3277419" y="4263678"/>
            <a:ext cx="0" cy="1728787"/>
          </a:xfrm>
          <a:prstGeom prst="line">
            <a:avLst/>
          </a:prstGeom>
          <a:noFill/>
          <a:ln w="19050">
            <a:solidFill>
              <a:srgbClr val="00458A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" name="Line 9"/>
          <p:cNvSpPr>
            <a:spLocks noChangeShapeType="1"/>
          </p:cNvSpPr>
          <p:nvPr/>
        </p:nvSpPr>
        <p:spPr bwMode="auto">
          <a:xfrm flipV="1">
            <a:off x="5509444" y="4263678"/>
            <a:ext cx="0" cy="1728787"/>
          </a:xfrm>
          <a:prstGeom prst="line">
            <a:avLst/>
          </a:prstGeom>
          <a:noFill/>
          <a:ln w="19050">
            <a:solidFill>
              <a:srgbClr val="00458A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Rectangle 10"/>
          <p:cNvSpPr>
            <a:spLocks noChangeArrowheads="1"/>
          </p:cNvSpPr>
          <p:nvPr/>
        </p:nvSpPr>
        <p:spPr bwMode="auto">
          <a:xfrm>
            <a:off x="756469" y="1598265"/>
            <a:ext cx="2233613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91" name="Rectangle 11"/>
          <p:cNvSpPr>
            <a:spLocks noChangeArrowheads="1"/>
          </p:cNvSpPr>
          <p:nvPr/>
        </p:nvSpPr>
        <p:spPr bwMode="auto">
          <a:xfrm>
            <a:off x="3996557" y="1598265"/>
            <a:ext cx="2233612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92" name="Rectangle 12"/>
          <p:cNvSpPr>
            <a:spLocks noChangeArrowheads="1"/>
          </p:cNvSpPr>
          <p:nvPr/>
        </p:nvSpPr>
        <p:spPr bwMode="auto">
          <a:xfrm>
            <a:off x="1043807" y="4501803"/>
            <a:ext cx="2233612" cy="143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93" name="Rectangle 13"/>
          <p:cNvSpPr>
            <a:spLocks noChangeArrowheads="1"/>
          </p:cNvSpPr>
          <p:nvPr/>
        </p:nvSpPr>
        <p:spPr bwMode="auto">
          <a:xfrm>
            <a:off x="5509444" y="4501803"/>
            <a:ext cx="2233613" cy="143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grpSp>
        <p:nvGrpSpPr>
          <p:cNvPr id="94" name="Group 14"/>
          <p:cNvGrpSpPr>
            <a:grpSpLocks/>
          </p:cNvGrpSpPr>
          <p:nvPr/>
        </p:nvGrpSpPr>
        <p:grpSpPr bwMode="auto">
          <a:xfrm>
            <a:off x="486594" y="3295303"/>
            <a:ext cx="8083550" cy="923925"/>
            <a:chOff x="0" y="0"/>
            <a:chExt cx="4502" cy="749"/>
          </a:xfrm>
        </p:grpSpPr>
        <p:sp>
          <p:nvSpPr>
            <p:cNvPr id="95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1009" cy="749"/>
            </a:xfrm>
            <a:prstGeom prst="homePlate">
              <a:avLst>
                <a:gd name="adj" fmla="val 33678"/>
              </a:avLst>
            </a:prstGeom>
            <a:gradFill rotWithShape="1">
              <a:gsLst>
                <a:gs pos="0">
                  <a:srgbClr val="336699"/>
                </a:gs>
                <a:gs pos="100000">
                  <a:srgbClr val="5093D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AutoShape 16"/>
            <p:cNvSpPr>
              <a:spLocks noChangeArrowheads="1"/>
            </p:cNvSpPr>
            <p:nvPr/>
          </p:nvSpPr>
          <p:spPr bwMode="auto">
            <a:xfrm>
              <a:off x="897" y="0"/>
              <a:ext cx="1009" cy="749"/>
            </a:xfrm>
            <a:prstGeom prst="chevron">
              <a:avLst>
                <a:gd name="adj" fmla="val 33678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B2B2B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AutoShape 17"/>
            <p:cNvSpPr>
              <a:spLocks noChangeArrowheads="1"/>
            </p:cNvSpPr>
            <p:nvPr/>
          </p:nvSpPr>
          <p:spPr bwMode="auto">
            <a:xfrm>
              <a:off x="1770" y="0"/>
              <a:ext cx="1009" cy="749"/>
            </a:xfrm>
            <a:prstGeom prst="chevron">
              <a:avLst>
                <a:gd name="adj" fmla="val 33678"/>
              </a:avLst>
            </a:prstGeom>
            <a:gradFill rotWithShape="1">
              <a:gsLst>
                <a:gs pos="0">
                  <a:srgbClr val="336699"/>
                </a:gs>
                <a:gs pos="100000">
                  <a:srgbClr val="5093D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AutoShape 18"/>
            <p:cNvSpPr>
              <a:spLocks noChangeArrowheads="1"/>
            </p:cNvSpPr>
            <p:nvPr/>
          </p:nvSpPr>
          <p:spPr bwMode="auto">
            <a:xfrm>
              <a:off x="2631" y="0"/>
              <a:ext cx="1009" cy="749"/>
            </a:xfrm>
            <a:prstGeom prst="chevron">
              <a:avLst>
                <a:gd name="adj" fmla="val 33678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B2B2B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AutoShape 19"/>
            <p:cNvSpPr>
              <a:spLocks noChangeArrowheads="1"/>
            </p:cNvSpPr>
            <p:nvPr/>
          </p:nvSpPr>
          <p:spPr bwMode="auto">
            <a:xfrm>
              <a:off x="3493" y="0"/>
              <a:ext cx="1009" cy="749"/>
            </a:xfrm>
            <a:prstGeom prst="chevron">
              <a:avLst>
                <a:gd name="adj" fmla="val 33678"/>
              </a:avLst>
            </a:prstGeom>
            <a:gradFill rotWithShape="1">
              <a:gsLst>
                <a:gs pos="0">
                  <a:srgbClr val="336699"/>
                </a:gs>
                <a:gs pos="100000">
                  <a:srgbClr val="5093D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0" name="WordArt 20"/>
          <p:cNvSpPr>
            <a:spLocks noChangeArrowheads="1" noChangeShapeType="1"/>
          </p:cNvSpPr>
          <p:nvPr/>
        </p:nvSpPr>
        <p:spPr bwMode="auto">
          <a:xfrm>
            <a:off x="891407" y="3566765"/>
            <a:ext cx="733425" cy="412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标题文字</a:t>
            </a:r>
          </a:p>
        </p:txBody>
      </p:sp>
      <p:sp>
        <p:nvSpPr>
          <p:cNvPr id="101" name="WordArt 21"/>
          <p:cNvSpPr>
            <a:spLocks noChangeArrowheads="1" noChangeShapeType="1"/>
          </p:cNvSpPr>
          <p:nvPr/>
        </p:nvSpPr>
        <p:spPr bwMode="auto">
          <a:xfrm>
            <a:off x="2748782" y="3566765"/>
            <a:ext cx="733425" cy="412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latin typeface="黑体"/>
                <a:ea typeface="黑体"/>
              </a:rPr>
              <a:t>双击添加</a:t>
            </a:r>
          </a:p>
          <a:p>
            <a:pPr algn="ctr"/>
            <a:r>
              <a:rPr lang="zh-CN" altLang="en-US" sz="2400">
                <a:latin typeface="黑体"/>
                <a:ea typeface="黑体"/>
              </a:rPr>
              <a:t>标题文字</a:t>
            </a:r>
          </a:p>
        </p:txBody>
      </p:sp>
      <p:sp>
        <p:nvSpPr>
          <p:cNvPr id="102" name="WordArt 22"/>
          <p:cNvSpPr>
            <a:spLocks noChangeArrowheads="1" noChangeShapeType="1"/>
          </p:cNvSpPr>
          <p:nvPr/>
        </p:nvSpPr>
        <p:spPr bwMode="auto">
          <a:xfrm>
            <a:off x="4331519" y="3566765"/>
            <a:ext cx="733425" cy="4127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标题文字</a:t>
            </a:r>
          </a:p>
        </p:txBody>
      </p:sp>
      <p:sp>
        <p:nvSpPr>
          <p:cNvPr id="103" name="WordArt 23"/>
          <p:cNvSpPr>
            <a:spLocks noChangeArrowheads="1" noChangeShapeType="1"/>
          </p:cNvSpPr>
          <p:nvPr/>
        </p:nvSpPr>
        <p:spPr bwMode="auto">
          <a:xfrm>
            <a:off x="5855519" y="3566765"/>
            <a:ext cx="733425" cy="412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>
                <a:latin typeface="黑体"/>
                <a:ea typeface="黑体"/>
              </a:rPr>
              <a:t>双击添加</a:t>
            </a:r>
          </a:p>
          <a:p>
            <a:pPr algn="ctr"/>
            <a:r>
              <a:rPr lang="zh-CN" altLang="en-US" sz="2400">
                <a:latin typeface="黑体"/>
                <a:ea typeface="黑体"/>
              </a:rPr>
              <a:t>标题文字</a:t>
            </a:r>
          </a:p>
        </p:txBody>
      </p:sp>
      <p:pic>
        <p:nvPicPr>
          <p:cNvPr id="104" name="Picture 24" descr="flag_source_128"/>
          <p:cNvPicPr>
            <a:picLocks noChangeAspect="1" noChangeArrowheads="1"/>
          </p:cNvPicPr>
          <p:nvPr/>
        </p:nvPicPr>
        <p:blipFill>
          <a:blip r:embed="rId2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19827">
            <a:off x="7281094" y="2834928"/>
            <a:ext cx="1147763" cy="114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25" descr="flag_source_1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19827">
            <a:off x="7290619" y="2747615"/>
            <a:ext cx="1147763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18639</TotalTime>
  <Words>68</Words>
  <Application>Microsoft Office PowerPoint</Application>
  <PresentationFormat>全屏显示(4:3)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799</cp:revision>
  <dcterms:created xsi:type="dcterms:W3CDTF">2009-02-11T05:37:22Z</dcterms:created>
  <dcterms:modified xsi:type="dcterms:W3CDTF">2012-08-09T03:44:16Z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