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AutoShape 2"/>
          <p:cNvSpPr>
            <a:spLocks noChangeArrowheads="1"/>
          </p:cNvSpPr>
          <p:nvPr/>
        </p:nvSpPr>
        <p:spPr bwMode="auto">
          <a:xfrm>
            <a:off x="4319588" y="2157413"/>
            <a:ext cx="4356100" cy="1487487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FFFFFF"/>
              </a:gs>
              <a:gs pos="100000">
                <a:srgbClr val="808080"/>
              </a:gs>
            </a:gsLst>
            <a:lin ang="2700000" scaled="1"/>
          </a:gradFill>
          <a:ln w="9525">
            <a:solidFill>
              <a:srgbClr val="808080">
                <a:alpha val="59000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263525" marR="0" lvl="0" indent="-263525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单击添加内容文字</a:t>
            </a:r>
          </a:p>
        </p:txBody>
      </p:sp>
      <p:sp>
        <p:nvSpPr>
          <p:cNvPr id="27" name="AutoShape 4" descr="1207"/>
          <p:cNvSpPr>
            <a:spLocks noChangeArrowheads="1"/>
          </p:cNvSpPr>
          <p:nvPr/>
        </p:nvSpPr>
        <p:spPr bwMode="auto">
          <a:xfrm>
            <a:off x="468313" y="2166938"/>
            <a:ext cx="3698875" cy="3121025"/>
          </a:xfrm>
          <a:prstGeom prst="roundRect">
            <a:avLst>
              <a:gd name="adj" fmla="val 0"/>
            </a:avLst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>
                      <a:gamma/>
                      <a:shade val="60000"/>
                      <a:invGamma/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357188" marR="0" lvl="0" indent="-357188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8" name="AutoShape 5"/>
          <p:cNvSpPr>
            <a:spLocks noChangeArrowheads="1"/>
          </p:cNvSpPr>
          <p:nvPr/>
        </p:nvSpPr>
        <p:spPr bwMode="auto">
          <a:xfrm>
            <a:off x="4319588" y="3800475"/>
            <a:ext cx="4356100" cy="1487488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FFFFFF"/>
              </a:gs>
              <a:gs pos="100000">
                <a:srgbClr val="808080"/>
              </a:gs>
            </a:gsLst>
            <a:lin ang="2700000" scaled="1"/>
          </a:gradFill>
          <a:ln w="9525">
            <a:solidFill>
              <a:srgbClr val="808080">
                <a:alpha val="59000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263525" marR="0" lvl="0" indent="-263525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单击添加内容文字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18220</TotalTime>
  <Words>8</Words>
  <Application>Microsoft Office PowerPoint</Application>
  <PresentationFormat>全屏显示(4:3)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749</cp:revision>
  <dcterms:created xsi:type="dcterms:W3CDTF">2009-02-11T05:37:22Z</dcterms:created>
  <dcterms:modified xsi:type="dcterms:W3CDTF">2012-08-09T03:41:47Z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