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"/>
          <p:cNvSpPr txBox="1">
            <a:spLocks noChangeArrowheads="1"/>
          </p:cNvSpPr>
          <p:nvPr/>
        </p:nvSpPr>
        <p:spPr bwMode="auto">
          <a:xfrm>
            <a:off x="579116" y="1322039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sp>
        <p:nvSpPr>
          <p:cNvPr id="44" name="Oval 3"/>
          <p:cNvSpPr>
            <a:spLocks noChangeArrowheads="1"/>
          </p:cNvSpPr>
          <p:nvPr/>
        </p:nvSpPr>
        <p:spPr bwMode="auto">
          <a:xfrm rot="10800000" flipV="1">
            <a:off x="2431728" y="5154264"/>
            <a:ext cx="4422775" cy="434975"/>
          </a:xfrm>
          <a:prstGeom prst="ellipse">
            <a:avLst/>
          </a:prstGeom>
          <a:gradFill rotWithShape="1">
            <a:gsLst>
              <a:gs pos="0">
                <a:srgbClr val="000000">
                  <a:alpha val="39999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5" name="Group 4"/>
          <p:cNvGrpSpPr>
            <a:grpSpLocks/>
          </p:cNvGrpSpPr>
          <p:nvPr/>
        </p:nvGrpSpPr>
        <p:grpSpPr bwMode="auto">
          <a:xfrm>
            <a:off x="3023866" y="2182464"/>
            <a:ext cx="3205162" cy="3187700"/>
            <a:chOff x="0" y="0"/>
            <a:chExt cx="2019" cy="2008"/>
          </a:xfrm>
        </p:grpSpPr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1011" y="0"/>
              <a:ext cx="1008" cy="1006"/>
            </a:xfrm>
            <a:custGeom>
              <a:avLst/>
              <a:gdLst>
                <a:gd name="T0" fmla="*/ 174 w 174"/>
                <a:gd name="T1" fmla="*/ 174 h 174"/>
                <a:gd name="T2" fmla="*/ 0 w 174"/>
                <a:gd name="T3" fmla="*/ 0 h 174"/>
                <a:gd name="T4" fmla="*/ 0 w 174"/>
                <a:gd name="T5" fmla="*/ 174 h 174"/>
                <a:gd name="T6" fmla="*/ 174 w 174"/>
                <a:gd name="T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4">
                  <a:moveTo>
                    <a:pt x="174" y="174"/>
                  </a:move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174" y="174"/>
                  </a:lnTo>
                  <a:close/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990000"/>
                </a:gs>
              </a:gsLst>
              <a:lin ang="27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1011" y="1006"/>
              <a:ext cx="1008" cy="1002"/>
            </a:xfrm>
            <a:custGeom>
              <a:avLst/>
              <a:gdLst>
                <a:gd name="T0" fmla="*/ 0 w 174"/>
                <a:gd name="T1" fmla="*/ 173 h 173"/>
                <a:gd name="T2" fmla="*/ 174 w 174"/>
                <a:gd name="T3" fmla="*/ 0 h 173"/>
                <a:gd name="T4" fmla="*/ 0 w 174"/>
                <a:gd name="T5" fmla="*/ 0 h 173"/>
                <a:gd name="T6" fmla="*/ 0 w 174"/>
                <a:gd name="T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3">
                  <a:moveTo>
                    <a:pt x="0" y="173"/>
                  </a:moveTo>
                  <a:cubicBezTo>
                    <a:pt x="96" y="173"/>
                    <a:pt x="174" y="96"/>
                    <a:pt x="174" y="0"/>
                  </a:cubicBez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0" y="1006"/>
              <a:ext cx="1011" cy="1002"/>
            </a:xfrm>
            <a:custGeom>
              <a:avLst/>
              <a:gdLst>
                <a:gd name="T0" fmla="*/ 0 w 174"/>
                <a:gd name="T1" fmla="*/ 0 h 173"/>
                <a:gd name="T2" fmla="*/ 173 w 174"/>
                <a:gd name="T3" fmla="*/ 173 h 173"/>
                <a:gd name="T4" fmla="*/ 174 w 174"/>
                <a:gd name="T5" fmla="*/ 0 h 173"/>
                <a:gd name="T6" fmla="*/ 0 w 174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3">
                  <a:moveTo>
                    <a:pt x="0" y="0"/>
                  </a:moveTo>
                  <a:cubicBezTo>
                    <a:pt x="0" y="96"/>
                    <a:pt x="77" y="173"/>
                    <a:pt x="173" y="173"/>
                  </a:cubicBezTo>
                  <a:lnTo>
                    <a:pt x="17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0" y="0"/>
              <a:ext cx="1011" cy="1006"/>
            </a:xfrm>
            <a:custGeom>
              <a:avLst/>
              <a:gdLst>
                <a:gd name="T0" fmla="*/ 173 w 174"/>
                <a:gd name="T1" fmla="*/ 0 h 174"/>
                <a:gd name="T2" fmla="*/ 0 w 174"/>
                <a:gd name="T3" fmla="*/ 173 h 174"/>
                <a:gd name="T4" fmla="*/ 174 w 174"/>
                <a:gd name="T5" fmla="*/ 174 h 174"/>
                <a:gd name="T6" fmla="*/ 173 w 174"/>
                <a:gd name="T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4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0" name="未知"/>
          <p:cNvSpPr>
            <a:spLocks/>
          </p:cNvSpPr>
          <p:nvPr/>
        </p:nvSpPr>
        <p:spPr bwMode="auto">
          <a:xfrm>
            <a:off x="4625653" y="2490439"/>
            <a:ext cx="1317625" cy="1314450"/>
          </a:xfrm>
          <a:custGeom>
            <a:avLst/>
            <a:gdLst>
              <a:gd name="T0" fmla="*/ 174 w 174"/>
              <a:gd name="T1" fmla="*/ 174 h 174"/>
              <a:gd name="T2" fmla="*/ 0 w 174"/>
              <a:gd name="T3" fmla="*/ 0 h 174"/>
              <a:gd name="T4" fmla="*/ 0 w 174"/>
              <a:gd name="T5" fmla="*/ 174 h 174"/>
              <a:gd name="T6" fmla="*/ 174 w 174"/>
              <a:gd name="T7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74">
                <a:moveTo>
                  <a:pt x="174" y="174"/>
                </a:moveTo>
                <a:cubicBezTo>
                  <a:pt x="174" y="77"/>
                  <a:pt x="96" y="0"/>
                  <a:pt x="0" y="0"/>
                </a:cubicBezTo>
                <a:lnTo>
                  <a:pt x="0" y="174"/>
                </a:lnTo>
                <a:lnTo>
                  <a:pt x="174" y="174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DDDDDD">
                  <a:gamma/>
                  <a:shade val="46275"/>
                  <a:invGamma/>
                </a:srgbClr>
              </a:gs>
            </a:gsLst>
            <a:lin ang="27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未知"/>
          <p:cNvSpPr>
            <a:spLocks/>
          </p:cNvSpPr>
          <p:nvPr/>
        </p:nvSpPr>
        <p:spPr bwMode="auto">
          <a:xfrm>
            <a:off x="4620891" y="3785839"/>
            <a:ext cx="1317625" cy="1308100"/>
          </a:xfrm>
          <a:custGeom>
            <a:avLst/>
            <a:gdLst>
              <a:gd name="T0" fmla="*/ 0 w 174"/>
              <a:gd name="T1" fmla="*/ 173 h 173"/>
              <a:gd name="T2" fmla="*/ 174 w 174"/>
              <a:gd name="T3" fmla="*/ 0 h 173"/>
              <a:gd name="T4" fmla="*/ 0 w 174"/>
              <a:gd name="T5" fmla="*/ 0 h 173"/>
              <a:gd name="T6" fmla="*/ 0 w 174"/>
              <a:gd name="T7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73">
                <a:moveTo>
                  <a:pt x="0" y="173"/>
                </a:moveTo>
                <a:cubicBezTo>
                  <a:pt x="96" y="173"/>
                  <a:pt x="174" y="96"/>
                  <a:pt x="174" y="0"/>
                </a:cubicBezTo>
                <a:lnTo>
                  <a:pt x="0" y="0"/>
                </a:lnTo>
                <a:lnTo>
                  <a:pt x="0" y="173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27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未知"/>
          <p:cNvSpPr>
            <a:spLocks/>
          </p:cNvSpPr>
          <p:nvPr/>
        </p:nvSpPr>
        <p:spPr bwMode="auto">
          <a:xfrm>
            <a:off x="3312791" y="3785839"/>
            <a:ext cx="1319212" cy="1308100"/>
          </a:xfrm>
          <a:custGeom>
            <a:avLst/>
            <a:gdLst>
              <a:gd name="T0" fmla="*/ 0 w 174"/>
              <a:gd name="T1" fmla="*/ 0 h 173"/>
              <a:gd name="T2" fmla="*/ 173 w 174"/>
              <a:gd name="T3" fmla="*/ 173 h 173"/>
              <a:gd name="T4" fmla="*/ 174 w 174"/>
              <a:gd name="T5" fmla="*/ 0 h 173"/>
              <a:gd name="T6" fmla="*/ 0 w 174"/>
              <a:gd name="T7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73">
                <a:moveTo>
                  <a:pt x="0" y="0"/>
                </a:moveTo>
                <a:cubicBezTo>
                  <a:pt x="0" y="96"/>
                  <a:pt x="77" y="173"/>
                  <a:pt x="173" y="173"/>
                </a:cubicBezTo>
                <a:lnTo>
                  <a:pt x="174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DDDDDD">
                  <a:gamma/>
                  <a:shade val="46275"/>
                  <a:invGamma/>
                </a:srgbClr>
              </a:gs>
            </a:gsLst>
            <a:lin ang="27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未知"/>
          <p:cNvSpPr>
            <a:spLocks/>
          </p:cNvSpPr>
          <p:nvPr/>
        </p:nvSpPr>
        <p:spPr bwMode="auto">
          <a:xfrm rot="5400000" flipH="1">
            <a:off x="2975447" y="2135632"/>
            <a:ext cx="1366838" cy="1920875"/>
          </a:xfrm>
          <a:custGeom>
            <a:avLst/>
            <a:gdLst>
              <a:gd name="T0" fmla="*/ 0 w 123"/>
              <a:gd name="T1" fmla="*/ 173 h 173"/>
              <a:gd name="T2" fmla="*/ 123 w 123"/>
              <a:gd name="T3" fmla="*/ 123 h 173"/>
              <a:gd name="T4" fmla="*/ 0 w 123"/>
              <a:gd name="T5" fmla="*/ 0 h 173"/>
              <a:gd name="T6" fmla="*/ 0 w 123"/>
              <a:gd name="T7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3" h="173">
                <a:moveTo>
                  <a:pt x="0" y="173"/>
                </a:moveTo>
                <a:cubicBezTo>
                  <a:pt x="46" y="173"/>
                  <a:pt x="90" y="155"/>
                  <a:pt x="123" y="123"/>
                </a:cubicBezTo>
                <a:lnTo>
                  <a:pt x="0" y="0"/>
                </a:lnTo>
                <a:lnTo>
                  <a:pt x="0" y="173"/>
                </a:lnTo>
                <a:close/>
              </a:path>
            </a:pathLst>
          </a:custGeom>
          <a:gradFill rotWithShape="1">
            <a:gsLst>
              <a:gs pos="0">
                <a:srgbClr val="990000"/>
              </a:gs>
              <a:gs pos="100000">
                <a:srgbClr val="FF6600"/>
              </a:gs>
            </a:gsLst>
            <a:lin ang="27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4" name="Group 13"/>
          <p:cNvGrpSpPr>
            <a:grpSpLocks/>
          </p:cNvGrpSpPr>
          <p:nvPr/>
        </p:nvGrpSpPr>
        <p:grpSpPr bwMode="auto">
          <a:xfrm rot="650306">
            <a:off x="3776341" y="2950814"/>
            <a:ext cx="1663700" cy="1660525"/>
            <a:chOff x="0" y="0"/>
            <a:chExt cx="1136" cy="1134"/>
          </a:xfrm>
        </p:grpSpPr>
        <p:sp>
          <p:nvSpPr>
            <p:cNvPr id="55" name="Oval 14"/>
            <p:cNvSpPr>
              <a:spLocks noChangeArrowheads="1"/>
            </p:cNvSpPr>
            <p:nvPr/>
          </p:nvSpPr>
          <p:spPr bwMode="auto">
            <a:xfrm>
              <a:off x="0" y="0"/>
              <a:ext cx="1136" cy="1134"/>
            </a:xfrm>
            <a:prstGeom prst="ellipse">
              <a:avLst/>
            </a:prstGeom>
            <a:gradFill rotWithShape="1">
              <a:gsLst>
                <a:gs pos="0">
                  <a:srgbClr val="808080">
                    <a:alpha val="89999"/>
                  </a:srgbClr>
                </a:gs>
                <a:gs pos="50000">
                  <a:srgbClr val="FFFFFF"/>
                </a:gs>
                <a:gs pos="100000">
                  <a:srgbClr val="808080">
                    <a:alpha val="89999"/>
                  </a:srgbClr>
                </a:gs>
              </a:gsLst>
              <a:lin ang="27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Oval 15"/>
            <p:cNvSpPr>
              <a:spLocks noChangeArrowheads="1"/>
            </p:cNvSpPr>
            <p:nvPr/>
          </p:nvSpPr>
          <p:spPr bwMode="auto">
            <a:xfrm>
              <a:off x="64" y="62"/>
              <a:ext cx="1008" cy="1010"/>
            </a:xfrm>
            <a:prstGeom prst="ellipse">
              <a:avLst/>
            </a:prstGeom>
            <a:gradFill rotWithShape="1">
              <a:gsLst>
                <a:gs pos="0">
                  <a:srgbClr val="5093DC"/>
                </a:gs>
                <a:gs pos="100000">
                  <a:srgbClr val="336699">
                    <a:alpha val="89999"/>
                  </a:srgbClr>
                </a:gs>
              </a:gsLst>
              <a:lin ang="27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7" name="WordArt 16"/>
          <p:cNvSpPr>
            <a:spLocks noChangeArrowheads="1" noChangeShapeType="1"/>
          </p:cNvSpPr>
          <p:nvPr/>
        </p:nvSpPr>
        <p:spPr bwMode="auto">
          <a:xfrm>
            <a:off x="4130353" y="3541364"/>
            <a:ext cx="958850" cy="4762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标题文字</a:t>
            </a:r>
          </a:p>
        </p:txBody>
      </p:sp>
      <p:sp>
        <p:nvSpPr>
          <p:cNvPr id="58" name="WordArt 17"/>
          <p:cNvSpPr>
            <a:spLocks noChangeArrowheads="1" noChangeShapeType="1"/>
          </p:cNvSpPr>
          <p:nvPr/>
        </p:nvSpPr>
        <p:spPr bwMode="auto">
          <a:xfrm rot="2997400">
            <a:off x="5268590" y="2838102"/>
            <a:ext cx="835025" cy="139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此处添加内容</a:t>
            </a:r>
          </a:p>
        </p:txBody>
      </p:sp>
      <p:sp>
        <p:nvSpPr>
          <p:cNvPr id="59" name="WordArt 18"/>
          <p:cNvSpPr>
            <a:spLocks noChangeArrowheads="1" noChangeShapeType="1"/>
          </p:cNvSpPr>
          <p:nvPr/>
        </p:nvSpPr>
        <p:spPr bwMode="auto">
          <a:xfrm rot="18869626">
            <a:off x="5201915" y="4666902"/>
            <a:ext cx="835025" cy="139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此处添加内容</a:t>
            </a:r>
          </a:p>
        </p:txBody>
      </p:sp>
      <p:sp>
        <p:nvSpPr>
          <p:cNvPr id="60" name="WordArt 19"/>
          <p:cNvSpPr>
            <a:spLocks noChangeArrowheads="1" noChangeShapeType="1"/>
          </p:cNvSpPr>
          <p:nvPr/>
        </p:nvSpPr>
        <p:spPr bwMode="auto">
          <a:xfrm rot="2616700">
            <a:off x="3252466" y="4709764"/>
            <a:ext cx="835025" cy="139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此处添加内容</a:t>
            </a:r>
          </a:p>
        </p:txBody>
      </p:sp>
      <p:sp>
        <p:nvSpPr>
          <p:cNvPr id="61" name="Rectangle 20"/>
          <p:cNvSpPr>
            <a:spLocks noChangeArrowheads="1"/>
          </p:cNvSpPr>
          <p:nvPr/>
        </p:nvSpPr>
        <p:spPr bwMode="auto">
          <a:xfrm>
            <a:off x="3673153" y="2490439"/>
            <a:ext cx="96361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内容</a:t>
            </a:r>
          </a:p>
        </p:txBody>
      </p:sp>
      <p:sp>
        <p:nvSpPr>
          <p:cNvPr id="62" name="Rectangle 21"/>
          <p:cNvSpPr>
            <a:spLocks noChangeArrowheads="1"/>
          </p:cNvSpPr>
          <p:nvPr/>
        </p:nvSpPr>
        <p:spPr bwMode="auto">
          <a:xfrm>
            <a:off x="4968553" y="2993676"/>
            <a:ext cx="96361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内容</a:t>
            </a:r>
          </a:p>
        </p:txBody>
      </p:sp>
      <p:sp>
        <p:nvSpPr>
          <p:cNvPr id="63" name="Rectangle 22"/>
          <p:cNvSpPr>
            <a:spLocks noChangeArrowheads="1"/>
          </p:cNvSpPr>
          <p:nvPr/>
        </p:nvSpPr>
        <p:spPr bwMode="auto">
          <a:xfrm>
            <a:off x="4897116" y="4290664"/>
            <a:ext cx="963612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内容</a:t>
            </a:r>
          </a:p>
        </p:txBody>
      </p:sp>
      <p:sp>
        <p:nvSpPr>
          <p:cNvPr id="64" name="Rectangle 23"/>
          <p:cNvSpPr>
            <a:spLocks noChangeArrowheads="1"/>
          </p:cNvSpPr>
          <p:nvPr/>
        </p:nvSpPr>
        <p:spPr bwMode="auto">
          <a:xfrm>
            <a:off x="3357241" y="4290664"/>
            <a:ext cx="963612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内容</a:t>
            </a:r>
          </a:p>
        </p:txBody>
      </p:sp>
      <p:sp>
        <p:nvSpPr>
          <p:cNvPr id="65" name="Rectangle 24"/>
          <p:cNvSpPr>
            <a:spLocks noChangeArrowheads="1"/>
          </p:cNvSpPr>
          <p:nvPr/>
        </p:nvSpPr>
        <p:spPr bwMode="auto">
          <a:xfrm>
            <a:off x="2880991" y="3138139"/>
            <a:ext cx="963612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内容</a:t>
            </a:r>
          </a:p>
        </p:txBody>
      </p:sp>
      <p:sp>
        <p:nvSpPr>
          <p:cNvPr id="66" name="Rectangle 25"/>
          <p:cNvSpPr>
            <a:spLocks noChangeArrowheads="1"/>
          </p:cNvSpPr>
          <p:nvPr/>
        </p:nvSpPr>
        <p:spPr bwMode="auto">
          <a:xfrm>
            <a:off x="323528" y="4520851"/>
            <a:ext cx="273685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  <a:endParaRPr kumimoji="0" lang="zh-CN" altLang="en-US" sz="7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Rectangle 26"/>
          <p:cNvSpPr>
            <a:spLocks noChangeArrowheads="1"/>
          </p:cNvSpPr>
          <p:nvPr/>
        </p:nvSpPr>
        <p:spPr bwMode="auto">
          <a:xfrm>
            <a:off x="6229028" y="4520851"/>
            <a:ext cx="273685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  <a:endParaRPr kumimoji="0" lang="zh-CN" altLang="en-US" sz="7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Rectangle 27"/>
          <p:cNvSpPr>
            <a:spLocks noChangeArrowheads="1"/>
          </p:cNvSpPr>
          <p:nvPr/>
        </p:nvSpPr>
        <p:spPr bwMode="auto">
          <a:xfrm>
            <a:off x="6229028" y="2382489"/>
            <a:ext cx="273685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  <a:endParaRPr kumimoji="0" lang="zh-CN" altLang="en-US" sz="7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未知"/>
          <p:cNvSpPr>
            <a:spLocks/>
          </p:cNvSpPr>
          <p:nvPr/>
        </p:nvSpPr>
        <p:spPr bwMode="auto">
          <a:xfrm>
            <a:off x="3997003" y="3038126"/>
            <a:ext cx="1216025" cy="584200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18639</TotalTime>
  <Words>58</Words>
  <Application>Microsoft Office PowerPoint</Application>
  <PresentationFormat>全屏显示(4:3)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798</cp:revision>
  <dcterms:created xsi:type="dcterms:W3CDTF">2009-02-11T05:37:22Z</dcterms:created>
  <dcterms:modified xsi:type="dcterms:W3CDTF">2012-08-09T03:37:49Z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