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2"/>
          <p:cNvSpPr>
            <a:spLocks noChangeArrowheads="1"/>
          </p:cNvSpPr>
          <p:nvPr/>
        </p:nvSpPr>
        <p:spPr bwMode="auto">
          <a:xfrm rot="10800000">
            <a:off x="1196975" y="2125663"/>
            <a:ext cx="5959475" cy="3603625"/>
          </a:xfrm>
          <a:prstGeom prst="rect">
            <a:avLst/>
          </a:prstGeom>
          <a:gradFill rotWithShape="1">
            <a:gsLst>
              <a:gs pos="0">
                <a:srgbClr val="808080">
                  <a:gamma/>
                  <a:tint val="0"/>
                  <a:invGamma/>
                </a:srgbClr>
              </a:gs>
              <a:gs pos="100000">
                <a:srgbClr val="808080"/>
              </a:gs>
            </a:gsLst>
            <a:lin ang="540000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AutoShape 3"/>
          <p:cNvSpPr>
            <a:spLocks noChangeArrowheads="1"/>
          </p:cNvSpPr>
          <p:nvPr/>
        </p:nvSpPr>
        <p:spPr bwMode="auto">
          <a:xfrm>
            <a:off x="1192213" y="2125663"/>
            <a:ext cx="5975350" cy="609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5093DC"/>
              </a:gs>
              <a:gs pos="100000">
                <a:srgbClr val="336699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Rectangle 4"/>
          <p:cNvSpPr txBox="1">
            <a:spLocks noChangeArrowheads="1"/>
          </p:cNvSpPr>
          <p:nvPr/>
        </p:nvSpPr>
        <p:spPr bwMode="auto">
          <a:xfrm>
            <a:off x="506413" y="1185863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细黑" pitchFamily="2" charset="-122"/>
                <a:cs typeface="+mj-cs"/>
              </a:rPr>
              <a:t>单击此处添加标题</a:t>
            </a:r>
          </a:p>
        </p:txBody>
      </p:sp>
      <p:sp>
        <p:nvSpPr>
          <p:cNvPr id="62" name="WordArt 5"/>
          <p:cNvSpPr>
            <a:spLocks noChangeArrowheads="1" noChangeShapeType="1"/>
          </p:cNvSpPr>
          <p:nvPr/>
        </p:nvSpPr>
        <p:spPr bwMode="auto">
          <a:xfrm>
            <a:off x="3151188" y="2347913"/>
            <a:ext cx="2047875" cy="228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63" name="Rectangle 6"/>
          <p:cNvSpPr>
            <a:spLocks noChangeArrowheads="1"/>
          </p:cNvSpPr>
          <p:nvPr/>
        </p:nvSpPr>
        <p:spPr bwMode="auto">
          <a:xfrm>
            <a:off x="1216025" y="3000375"/>
            <a:ext cx="5935663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1216025" y="3328988"/>
            <a:ext cx="5935663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pic>
        <p:nvPicPr>
          <p:cNvPr id="65" name="Picture 8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538" y="1763713"/>
            <a:ext cx="1866900" cy="526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18220</TotalTime>
  <Words>20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747</cp:revision>
  <dcterms:created xsi:type="dcterms:W3CDTF">2009-02-11T05:37:22Z</dcterms:created>
  <dcterms:modified xsi:type="dcterms:W3CDTF">2012-08-09T03:29:11Z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