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AutoShape 3"/>
          <p:cNvSpPr>
            <a:spLocks noChangeArrowheads="1"/>
          </p:cNvSpPr>
          <p:nvPr/>
        </p:nvSpPr>
        <p:spPr bwMode="auto">
          <a:xfrm>
            <a:off x="6117406" y="3609503"/>
            <a:ext cx="2559050" cy="4175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100000">
                <a:srgbClr val="808080"/>
              </a:gs>
            </a:gsLst>
            <a:lin ang="2700000" scaled="1"/>
          </a:gra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5" name="AutoShape 4"/>
          <p:cNvSpPr>
            <a:spLocks noChangeArrowheads="1"/>
          </p:cNvSpPr>
          <p:nvPr/>
        </p:nvSpPr>
        <p:spPr bwMode="auto">
          <a:xfrm>
            <a:off x="3417068" y="3609503"/>
            <a:ext cx="2559050" cy="4175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100000">
                <a:srgbClr val="808080"/>
              </a:gs>
            </a:gsLst>
            <a:lin ang="2700000" scaled="1"/>
          </a:gra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6" name="AutoShape 5"/>
          <p:cNvSpPr>
            <a:spLocks noChangeArrowheads="1"/>
          </p:cNvSpPr>
          <p:nvPr/>
        </p:nvSpPr>
        <p:spPr bwMode="auto">
          <a:xfrm>
            <a:off x="3402781" y="4084166"/>
            <a:ext cx="2559050" cy="1289050"/>
          </a:xfrm>
          <a:prstGeom prst="roundRect">
            <a:avLst>
              <a:gd name="adj" fmla="val 8745"/>
            </a:avLst>
          </a:prstGeom>
          <a:gradFill rotWithShape="1">
            <a:gsLst>
              <a:gs pos="0">
                <a:srgbClr val="FFFFFF"/>
              </a:gs>
              <a:gs pos="100000">
                <a:srgbClr val="808080"/>
              </a:gs>
            </a:gsLst>
            <a:lin ang="2700000" scaled="1"/>
          </a:gra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D0D0EA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7" name="AutoShape 6"/>
          <p:cNvSpPr>
            <a:spLocks noChangeArrowheads="1"/>
          </p:cNvSpPr>
          <p:nvPr/>
        </p:nvSpPr>
        <p:spPr bwMode="auto">
          <a:xfrm>
            <a:off x="6099943" y="4084166"/>
            <a:ext cx="2559050" cy="1289050"/>
          </a:xfrm>
          <a:prstGeom prst="roundRect">
            <a:avLst>
              <a:gd name="adj" fmla="val 8745"/>
            </a:avLst>
          </a:prstGeom>
          <a:gradFill rotWithShape="1">
            <a:gsLst>
              <a:gs pos="0">
                <a:srgbClr val="FFFFFF"/>
              </a:gs>
              <a:gs pos="100000">
                <a:srgbClr val="808080"/>
              </a:gs>
            </a:gsLst>
            <a:lin ang="2700000" scaled="1"/>
          </a:gra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D0D0EA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8" name="AutoShape 7"/>
          <p:cNvSpPr>
            <a:spLocks noChangeArrowheads="1"/>
          </p:cNvSpPr>
          <p:nvPr/>
        </p:nvSpPr>
        <p:spPr bwMode="auto">
          <a:xfrm rot="10800000">
            <a:off x="2843981" y="1779116"/>
            <a:ext cx="5688012" cy="836612"/>
          </a:xfrm>
          <a:prstGeom prst="roundRect">
            <a:avLst>
              <a:gd name="adj" fmla="val 10250"/>
            </a:avLst>
          </a:prstGeom>
          <a:gradFill rotWithShape="1">
            <a:gsLst>
              <a:gs pos="0">
                <a:srgbClr val="808080"/>
              </a:gs>
              <a:gs pos="100000">
                <a:srgbClr val="DDDDDD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9" name="AutoShape 8"/>
          <p:cNvSpPr>
            <a:spLocks noChangeArrowheads="1"/>
          </p:cNvSpPr>
          <p:nvPr/>
        </p:nvSpPr>
        <p:spPr bwMode="auto">
          <a:xfrm>
            <a:off x="716731" y="3609503"/>
            <a:ext cx="2559050" cy="4175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100000">
                <a:srgbClr val="808080"/>
              </a:gs>
            </a:gsLst>
            <a:lin ang="2700000" scaled="1"/>
          </a:gra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00" name="Group 9"/>
          <p:cNvGrpSpPr>
            <a:grpSpLocks/>
          </p:cNvGrpSpPr>
          <p:nvPr/>
        </p:nvGrpSpPr>
        <p:grpSpPr bwMode="auto">
          <a:xfrm>
            <a:off x="899293" y="3218978"/>
            <a:ext cx="609600" cy="595313"/>
            <a:chOff x="0" y="0"/>
            <a:chExt cx="1042" cy="1019"/>
          </a:xfrm>
        </p:grpSpPr>
        <p:grpSp>
          <p:nvGrpSpPr>
            <p:cNvPr id="201" name="Group 10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203" name="Picture 11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4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990000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02" name="Picture 13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" name="WordArt 14"/>
          <p:cNvSpPr>
            <a:spLocks noChangeArrowheads="1" noChangeShapeType="1"/>
          </p:cNvSpPr>
          <p:nvPr/>
        </p:nvSpPr>
        <p:spPr bwMode="auto">
          <a:xfrm>
            <a:off x="1107256" y="3379316"/>
            <a:ext cx="138112" cy="23971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1</a:t>
            </a:r>
            <a:endParaRPr kumimoji="0" lang="zh-CN" altLang="en-US" sz="2400" b="0" i="0" u="none" strike="noStrike" kern="0" cap="none" spc="0" normalizeH="0" baseline="0" noProof="0" smtClean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黑体"/>
              <a:ea typeface="黑体"/>
            </a:endParaRPr>
          </a:p>
        </p:txBody>
      </p:sp>
      <p:sp>
        <p:nvSpPr>
          <p:cNvPr id="206" name="Oval 15"/>
          <p:cNvSpPr>
            <a:spLocks noChangeArrowheads="1"/>
          </p:cNvSpPr>
          <p:nvPr/>
        </p:nvSpPr>
        <p:spPr bwMode="auto">
          <a:xfrm>
            <a:off x="819918" y="3839691"/>
            <a:ext cx="747713" cy="203200"/>
          </a:xfrm>
          <a:prstGeom prst="ellipse">
            <a:avLst/>
          </a:prstGeom>
          <a:gradFill rotWithShape="1">
            <a:gsLst>
              <a:gs pos="0">
                <a:srgbClr val="990000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7" name="AutoShape 16"/>
          <p:cNvSpPr>
            <a:spLocks noChangeArrowheads="1"/>
          </p:cNvSpPr>
          <p:nvPr/>
        </p:nvSpPr>
        <p:spPr bwMode="auto">
          <a:xfrm>
            <a:off x="713556" y="4084166"/>
            <a:ext cx="2559050" cy="1289050"/>
          </a:xfrm>
          <a:prstGeom prst="roundRect">
            <a:avLst>
              <a:gd name="adj" fmla="val 8745"/>
            </a:avLst>
          </a:prstGeom>
          <a:gradFill rotWithShape="1">
            <a:gsLst>
              <a:gs pos="0">
                <a:srgbClr val="FFFFFF"/>
              </a:gs>
              <a:gs pos="100000">
                <a:srgbClr val="808080"/>
              </a:gs>
            </a:gsLst>
            <a:lin ang="2700000" scaled="1"/>
          </a:gra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D0D0EA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8" name="WordArt 17"/>
          <p:cNvSpPr>
            <a:spLocks noChangeArrowheads="1" noChangeShapeType="1"/>
          </p:cNvSpPr>
          <p:nvPr/>
        </p:nvSpPr>
        <p:spPr bwMode="auto">
          <a:xfrm>
            <a:off x="1826393" y="3723803"/>
            <a:ext cx="1187450" cy="1809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>
                <a:ln w="9525">
                  <a:solidFill>
                    <a:srgbClr val="4D4D4D"/>
                  </a:solidFill>
                  <a:round/>
                  <a:headEnd/>
                  <a:tailEnd/>
                </a:ln>
                <a:solidFill>
                  <a:srgbClr val="4D4D4D"/>
                </a:solidFill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209" name="WordArt 18"/>
          <p:cNvSpPr>
            <a:spLocks noChangeArrowheads="1" noChangeShapeType="1"/>
          </p:cNvSpPr>
          <p:nvPr/>
        </p:nvSpPr>
        <p:spPr bwMode="auto">
          <a:xfrm>
            <a:off x="4526731" y="3723803"/>
            <a:ext cx="1187450" cy="1809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>
                <a:ln w="9525">
                  <a:solidFill>
                    <a:srgbClr val="4D4D4D"/>
                  </a:solidFill>
                  <a:round/>
                  <a:headEnd/>
                  <a:tailEnd/>
                </a:ln>
                <a:solidFill>
                  <a:srgbClr val="4D4D4D"/>
                </a:solidFill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210" name="WordArt 19"/>
          <p:cNvSpPr>
            <a:spLocks noChangeArrowheads="1" noChangeShapeType="1"/>
          </p:cNvSpPr>
          <p:nvPr/>
        </p:nvSpPr>
        <p:spPr bwMode="auto">
          <a:xfrm>
            <a:off x="7227068" y="3723803"/>
            <a:ext cx="1187450" cy="1809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>
                <a:ln w="9525">
                  <a:solidFill>
                    <a:srgbClr val="4D4D4D"/>
                  </a:solidFill>
                  <a:round/>
                  <a:headEnd/>
                  <a:tailEnd/>
                </a:ln>
                <a:solidFill>
                  <a:srgbClr val="4D4D4D"/>
                </a:solidFill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211" name="AutoShape 20"/>
          <p:cNvSpPr>
            <a:spLocks noChangeArrowheads="1"/>
          </p:cNvSpPr>
          <p:nvPr/>
        </p:nvSpPr>
        <p:spPr bwMode="auto">
          <a:xfrm rot="10800000">
            <a:off x="913581" y="1779116"/>
            <a:ext cx="1930400" cy="836612"/>
          </a:xfrm>
          <a:prstGeom prst="roundRect">
            <a:avLst>
              <a:gd name="adj" fmla="val 12144"/>
            </a:avLst>
          </a:prstGeom>
          <a:gradFill rotWithShape="1">
            <a:gsLst>
              <a:gs pos="0">
                <a:srgbClr val="5093DC"/>
              </a:gs>
              <a:gs pos="100000">
                <a:srgbClr val="336699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212" name="AutoShape 21"/>
          <p:cNvCxnSpPr>
            <a:cxnSpLocks noChangeShapeType="1"/>
            <a:stCxn id="211" idx="0"/>
            <a:endCxn id="202" idx="0"/>
          </p:cNvCxnSpPr>
          <p:nvPr/>
        </p:nvCxnSpPr>
        <p:spPr bwMode="auto">
          <a:xfrm rot="5400000">
            <a:off x="1235844" y="2582390"/>
            <a:ext cx="608012" cy="677863"/>
          </a:xfrm>
          <a:prstGeom prst="bentConnector3">
            <a:avLst>
              <a:gd name="adj1" fmla="val 49606"/>
            </a:avLst>
          </a:prstGeom>
          <a:noFill/>
          <a:ln w="19050">
            <a:solidFill>
              <a:srgbClr val="00458A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13" name="Group 22"/>
          <p:cNvGrpSpPr>
            <a:grpSpLocks/>
          </p:cNvGrpSpPr>
          <p:nvPr/>
        </p:nvGrpSpPr>
        <p:grpSpPr bwMode="auto">
          <a:xfrm>
            <a:off x="3588518" y="3218978"/>
            <a:ext cx="609600" cy="595313"/>
            <a:chOff x="0" y="0"/>
            <a:chExt cx="1042" cy="1019"/>
          </a:xfrm>
        </p:grpSpPr>
        <p:grpSp>
          <p:nvGrpSpPr>
            <p:cNvPr id="214" name="Group 23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216" name="Picture 24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7" name="Oval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990000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15" name="Picture 26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8" name="WordArt 27"/>
          <p:cNvSpPr>
            <a:spLocks noChangeArrowheads="1" noChangeShapeType="1"/>
          </p:cNvSpPr>
          <p:nvPr/>
        </p:nvSpPr>
        <p:spPr bwMode="auto">
          <a:xfrm>
            <a:off x="3793306" y="3379316"/>
            <a:ext cx="212725" cy="23971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2</a:t>
            </a:r>
            <a:endParaRPr kumimoji="0" lang="zh-CN" altLang="en-US" sz="2400" b="0" i="0" u="none" strike="noStrike" kern="0" cap="none" spc="0" normalizeH="0" baseline="0" noProof="0" smtClean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黑体"/>
              <a:ea typeface="黑体"/>
            </a:endParaRPr>
          </a:p>
        </p:txBody>
      </p:sp>
      <p:grpSp>
        <p:nvGrpSpPr>
          <p:cNvPr id="219" name="Group 28"/>
          <p:cNvGrpSpPr>
            <a:grpSpLocks/>
          </p:cNvGrpSpPr>
          <p:nvPr/>
        </p:nvGrpSpPr>
        <p:grpSpPr bwMode="auto">
          <a:xfrm>
            <a:off x="6293618" y="3218978"/>
            <a:ext cx="609600" cy="595313"/>
            <a:chOff x="0" y="0"/>
            <a:chExt cx="1042" cy="1019"/>
          </a:xfrm>
        </p:grpSpPr>
        <p:grpSp>
          <p:nvGrpSpPr>
            <p:cNvPr id="220" name="Group 29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222" name="Picture 30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3" name="Oval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990000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21" name="Picture 32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4" name="WordArt 33"/>
          <p:cNvSpPr>
            <a:spLocks noChangeArrowheads="1" noChangeShapeType="1"/>
          </p:cNvSpPr>
          <p:nvPr/>
        </p:nvSpPr>
        <p:spPr bwMode="auto">
          <a:xfrm>
            <a:off x="6485706" y="3379316"/>
            <a:ext cx="225425" cy="23971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3</a:t>
            </a:r>
            <a:endParaRPr kumimoji="0" lang="zh-CN" altLang="en-US" sz="2400" b="0" i="0" u="none" strike="noStrike" kern="0" cap="none" spc="0" normalizeH="0" baseline="0" noProof="0" smtClean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黑体"/>
              <a:ea typeface="黑体"/>
            </a:endParaRPr>
          </a:p>
        </p:txBody>
      </p:sp>
      <p:cxnSp>
        <p:nvCxnSpPr>
          <p:cNvPr id="225" name="AutoShape 34"/>
          <p:cNvCxnSpPr>
            <a:cxnSpLocks noChangeShapeType="1"/>
            <a:stCxn id="211" idx="0"/>
            <a:endCxn id="215" idx="0"/>
          </p:cNvCxnSpPr>
          <p:nvPr/>
        </p:nvCxnSpPr>
        <p:spPr bwMode="auto">
          <a:xfrm rot="16200000" flipH="1">
            <a:off x="2580456" y="1915641"/>
            <a:ext cx="608012" cy="2011362"/>
          </a:xfrm>
          <a:prstGeom prst="bentConnector3">
            <a:avLst>
              <a:gd name="adj1" fmla="val 49606"/>
            </a:avLst>
          </a:prstGeom>
          <a:noFill/>
          <a:ln w="19050">
            <a:solidFill>
              <a:srgbClr val="00458A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6" name="AutoShape 35"/>
          <p:cNvCxnSpPr>
            <a:cxnSpLocks noChangeShapeType="1"/>
            <a:stCxn id="211" idx="0"/>
            <a:endCxn id="221" idx="0"/>
          </p:cNvCxnSpPr>
          <p:nvPr/>
        </p:nvCxnSpPr>
        <p:spPr bwMode="auto">
          <a:xfrm rot="16200000" flipH="1">
            <a:off x="3933006" y="563091"/>
            <a:ext cx="608012" cy="4716462"/>
          </a:xfrm>
          <a:prstGeom prst="bentConnector3">
            <a:avLst>
              <a:gd name="adj1" fmla="val 49606"/>
            </a:avLst>
          </a:prstGeom>
          <a:noFill/>
          <a:ln w="19050">
            <a:solidFill>
              <a:srgbClr val="00458A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7" name="WordArt 36"/>
          <p:cNvSpPr>
            <a:spLocks noChangeArrowheads="1" noChangeShapeType="1"/>
          </p:cNvSpPr>
          <p:nvPr/>
        </p:nvSpPr>
        <p:spPr bwMode="auto">
          <a:xfrm>
            <a:off x="1475556" y="1995016"/>
            <a:ext cx="792162" cy="4381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标题文字</a:t>
            </a:r>
          </a:p>
        </p:txBody>
      </p:sp>
      <p:sp>
        <p:nvSpPr>
          <p:cNvPr id="228" name="Oval 37"/>
          <p:cNvSpPr>
            <a:spLocks noChangeArrowheads="1"/>
          </p:cNvSpPr>
          <p:nvPr/>
        </p:nvSpPr>
        <p:spPr bwMode="auto">
          <a:xfrm>
            <a:off x="3563118" y="3839691"/>
            <a:ext cx="747713" cy="203200"/>
          </a:xfrm>
          <a:prstGeom prst="ellipse">
            <a:avLst/>
          </a:prstGeom>
          <a:gradFill rotWithShape="1">
            <a:gsLst>
              <a:gs pos="0">
                <a:srgbClr val="990000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9" name="Oval 38"/>
          <p:cNvSpPr>
            <a:spLocks noChangeArrowheads="1"/>
          </p:cNvSpPr>
          <p:nvPr/>
        </p:nvSpPr>
        <p:spPr bwMode="auto">
          <a:xfrm>
            <a:off x="6228531" y="3839691"/>
            <a:ext cx="747712" cy="203200"/>
          </a:xfrm>
          <a:prstGeom prst="ellipse">
            <a:avLst/>
          </a:prstGeom>
          <a:gradFill rotWithShape="1">
            <a:gsLst>
              <a:gs pos="0">
                <a:srgbClr val="990000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18635</TotalTime>
  <Words>67</Words>
  <Application>Microsoft Office PowerPoint</Application>
  <PresentationFormat>全屏显示(4:3)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795</cp:revision>
  <dcterms:created xsi:type="dcterms:W3CDTF">2009-02-11T05:37:22Z</dcterms:created>
  <dcterms:modified xsi:type="dcterms:W3CDTF">2012-08-09T03:26:15Z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