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3"/>
          <p:cNvGrpSpPr>
            <a:grpSpLocks/>
          </p:cNvGrpSpPr>
          <p:nvPr/>
        </p:nvGrpSpPr>
        <p:grpSpPr bwMode="auto">
          <a:xfrm>
            <a:off x="901774" y="4364707"/>
            <a:ext cx="3671887" cy="1152525"/>
            <a:chOff x="0" y="0"/>
            <a:chExt cx="4354" cy="992"/>
          </a:xfrm>
        </p:grpSpPr>
        <p:sp>
          <p:nvSpPr>
            <p:cNvPr id="81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Line 5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AutoShape 6"/>
            <p:cNvSpPr>
              <a:spLocks noChangeArrowheads="1"/>
            </p:cNvSpPr>
            <p:nvPr/>
          </p:nvSpPr>
          <p:spPr bwMode="auto">
            <a:xfrm>
              <a:off x="0" y="811"/>
              <a:ext cx="4354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4" name="Group 7"/>
          <p:cNvGrpSpPr>
            <a:grpSpLocks/>
          </p:cNvGrpSpPr>
          <p:nvPr/>
        </p:nvGrpSpPr>
        <p:grpSpPr bwMode="auto">
          <a:xfrm>
            <a:off x="901774" y="3801145"/>
            <a:ext cx="3671887" cy="563562"/>
            <a:chOff x="0" y="0"/>
            <a:chExt cx="1497" cy="998"/>
          </a:xfrm>
        </p:grpSpPr>
        <p:sp>
          <p:nvSpPr>
            <p:cNvPr id="85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1497" cy="809"/>
            </a:xfrm>
            <a:prstGeom prst="rect">
              <a:avLst/>
            </a:prstGeom>
            <a:gradFill rotWithShape="1">
              <a:gsLst>
                <a:gs pos="0">
                  <a:srgbClr val="336699"/>
                </a:gs>
                <a:gs pos="100000">
                  <a:srgbClr val="5093DC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AutoShape 9"/>
            <p:cNvSpPr>
              <a:spLocks noChangeArrowheads="1"/>
            </p:cNvSpPr>
            <p:nvPr/>
          </p:nvSpPr>
          <p:spPr bwMode="auto">
            <a:xfrm>
              <a:off x="0" y="817"/>
              <a:ext cx="1497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5093DC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7" name="Group 10"/>
          <p:cNvGrpSpPr>
            <a:grpSpLocks/>
          </p:cNvGrpSpPr>
          <p:nvPr/>
        </p:nvGrpSpPr>
        <p:grpSpPr bwMode="auto">
          <a:xfrm>
            <a:off x="4716536" y="4364707"/>
            <a:ext cx="3671888" cy="1152525"/>
            <a:chOff x="0" y="0"/>
            <a:chExt cx="4354" cy="992"/>
          </a:xfrm>
        </p:grpSpPr>
        <p:sp>
          <p:nvSpPr>
            <p:cNvPr id="88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Line 12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AutoShape 13"/>
            <p:cNvSpPr>
              <a:spLocks noChangeArrowheads="1"/>
            </p:cNvSpPr>
            <p:nvPr/>
          </p:nvSpPr>
          <p:spPr bwMode="auto">
            <a:xfrm>
              <a:off x="0" y="811"/>
              <a:ext cx="4354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1" name="Group 14"/>
          <p:cNvGrpSpPr>
            <a:grpSpLocks/>
          </p:cNvGrpSpPr>
          <p:nvPr/>
        </p:nvGrpSpPr>
        <p:grpSpPr bwMode="auto">
          <a:xfrm>
            <a:off x="4716536" y="3801145"/>
            <a:ext cx="3671888" cy="563562"/>
            <a:chOff x="0" y="0"/>
            <a:chExt cx="1497" cy="998"/>
          </a:xfrm>
        </p:grpSpPr>
        <p:sp>
          <p:nvSpPr>
            <p:cNvPr id="92" name="Rectangle 15"/>
            <p:cNvSpPr>
              <a:spLocks noChangeArrowheads="1"/>
            </p:cNvSpPr>
            <p:nvPr/>
          </p:nvSpPr>
          <p:spPr bwMode="auto">
            <a:xfrm>
              <a:off x="0" y="0"/>
              <a:ext cx="1497" cy="809"/>
            </a:xfrm>
            <a:prstGeom prst="rect">
              <a:avLst/>
            </a:prstGeom>
            <a:gradFill rotWithShape="1">
              <a:gsLst>
                <a:gs pos="0">
                  <a:srgbClr val="336699"/>
                </a:gs>
                <a:gs pos="100000">
                  <a:srgbClr val="5093DC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AutoShape 16"/>
            <p:cNvSpPr>
              <a:spLocks noChangeArrowheads="1"/>
            </p:cNvSpPr>
            <p:nvPr/>
          </p:nvSpPr>
          <p:spPr bwMode="auto">
            <a:xfrm>
              <a:off x="0" y="817"/>
              <a:ext cx="1497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5093DC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4" name="Group 17"/>
          <p:cNvGrpSpPr>
            <a:grpSpLocks/>
          </p:cNvGrpSpPr>
          <p:nvPr/>
        </p:nvGrpSpPr>
        <p:grpSpPr bwMode="auto">
          <a:xfrm>
            <a:off x="900186" y="2420020"/>
            <a:ext cx="3671888" cy="1152525"/>
            <a:chOff x="0" y="0"/>
            <a:chExt cx="4354" cy="992"/>
          </a:xfrm>
        </p:grpSpPr>
        <p:sp>
          <p:nvSpPr>
            <p:cNvPr id="95" name="Rectangle 18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Line 19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AutoShape 20"/>
            <p:cNvSpPr>
              <a:spLocks noChangeArrowheads="1"/>
            </p:cNvSpPr>
            <p:nvPr/>
          </p:nvSpPr>
          <p:spPr bwMode="auto">
            <a:xfrm>
              <a:off x="0" y="811"/>
              <a:ext cx="4354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8" name="Group 21"/>
          <p:cNvGrpSpPr>
            <a:grpSpLocks/>
          </p:cNvGrpSpPr>
          <p:nvPr/>
        </p:nvGrpSpPr>
        <p:grpSpPr bwMode="auto">
          <a:xfrm>
            <a:off x="901774" y="1856457"/>
            <a:ext cx="3671887" cy="563563"/>
            <a:chOff x="0" y="0"/>
            <a:chExt cx="1497" cy="998"/>
          </a:xfrm>
        </p:grpSpPr>
        <p:sp>
          <p:nvSpPr>
            <p:cNvPr id="99" name="Rectangle 22"/>
            <p:cNvSpPr>
              <a:spLocks noChangeArrowheads="1"/>
            </p:cNvSpPr>
            <p:nvPr/>
          </p:nvSpPr>
          <p:spPr bwMode="auto">
            <a:xfrm>
              <a:off x="0" y="0"/>
              <a:ext cx="1497" cy="809"/>
            </a:xfrm>
            <a:prstGeom prst="rect">
              <a:avLst/>
            </a:prstGeom>
            <a:gradFill rotWithShape="1">
              <a:gsLst>
                <a:gs pos="0">
                  <a:srgbClr val="336699"/>
                </a:gs>
                <a:gs pos="100000">
                  <a:srgbClr val="5093DC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AutoShape 23"/>
            <p:cNvSpPr>
              <a:spLocks noChangeArrowheads="1"/>
            </p:cNvSpPr>
            <p:nvPr/>
          </p:nvSpPr>
          <p:spPr bwMode="auto">
            <a:xfrm>
              <a:off x="0" y="817"/>
              <a:ext cx="1497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5093DC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01" name="Group 24"/>
          <p:cNvGrpSpPr>
            <a:grpSpLocks/>
          </p:cNvGrpSpPr>
          <p:nvPr/>
        </p:nvGrpSpPr>
        <p:grpSpPr bwMode="auto">
          <a:xfrm>
            <a:off x="4716536" y="2420020"/>
            <a:ext cx="3671888" cy="1152525"/>
            <a:chOff x="0" y="0"/>
            <a:chExt cx="4354" cy="992"/>
          </a:xfrm>
        </p:grpSpPr>
        <p:sp>
          <p:nvSpPr>
            <p:cNvPr id="102" name="Rectangle 25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Line 26"/>
            <p:cNvSpPr>
              <a:spLocks noChangeShapeType="1"/>
            </p:cNvSpPr>
            <p:nvPr/>
          </p:nvSpPr>
          <p:spPr bwMode="auto">
            <a:xfrm>
              <a:off x="0" y="809"/>
              <a:ext cx="4354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AutoShape 27"/>
            <p:cNvSpPr>
              <a:spLocks noChangeArrowheads="1"/>
            </p:cNvSpPr>
            <p:nvPr/>
          </p:nvSpPr>
          <p:spPr bwMode="auto">
            <a:xfrm>
              <a:off x="0" y="811"/>
              <a:ext cx="4354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05" name="Group 28"/>
          <p:cNvGrpSpPr>
            <a:grpSpLocks/>
          </p:cNvGrpSpPr>
          <p:nvPr/>
        </p:nvGrpSpPr>
        <p:grpSpPr bwMode="auto">
          <a:xfrm>
            <a:off x="4716536" y="1856457"/>
            <a:ext cx="3671888" cy="563563"/>
            <a:chOff x="0" y="0"/>
            <a:chExt cx="1497" cy="998"/>
          </a:xfrm>
        </p:grpSpPr>
        <p:sp>
          <p:nvSpPr>
            <p:cNvPr id="106" name="Rectangle 29"/>
            <p:cNvSpPr>
              <a:spLocks noChangeArrowheads="1"/>
            </p:cNvSpPr>
            <p:nvPr/>
          </p:nvSpPr>
          <p:spPr bwMode="auto">
            <a:xfrm>
              <a:off x="0" y="0"/>
              <a:ext cx="1497" cy="809"/>
            </a:xfrm>
            <a:prstGeom prst="rect">
              <a:avLst/>
            </a:prstGeom>
            <a:gradFill rotWithShape="1">
              <a:gsLst>
                <a:gs pos="0">
                  <a:srgbClr val="336699"/>
                </a:gs>
                <a:gs pos="100000">
                  <a:srgbClr val="5093DC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7" name="AutoShape 30"/>
            <p:cNvSpPr>
              <a:spLocks noChangeArrowheads="1"/>
            </p:cNvSpPr>
            <p:nvPr/>
          </p:nvSpPr>
          <p:spPr bwMode="auto">
            <a:xfrm>
              <a:off x="0" y="817"/>
              <a:ext cx="1497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5093DC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8" name="WordArt 31"/>
          <p:cNvSpPr>
            <a:spLocks noChangeArrowheads="1" noChangeShapeType="1"/>
          </p:cNvSpPr>
          <p:nvPr/>
        </p:nvSpPr>
        <p:spPr bwMode="auto">
          <a:xfrm>
            <a:off x="1620911" y="1939007"/>
            <a:ext cx="2160588" cy="26511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109" name="WordArt 32"/>
          <p:cNvSpPr>
            <a:spLocks noChangeArrowheads="1" noChangeShapeType="1"/>
          </p:cNvSpPr>
          <p:nvPr/>
        </p:nvSpPr>
        <p:spPr bwMode="auto">
          <a:xfrm>
            <a:off x="5497586" y="1939007"/>
            <a:ext cx="2160588" cy="26511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110" name="WordArt 33"/>
          <p:cNvSpPr>
            <a:spLocks noChangeArrowheads="1" noChangeShapeType="1"/>
          </p:cNvSpPr>
          <p:nvPr/>
        </p:nvSpPr>
        <p:spPr bwMode="auto">
          <a:xfrm>
            <a:off x="1620911" y="3872582"/>
            <a:ext cx="2160588" cy="26511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111" name="WordArt 34"/>
          <p:cNvSpPr>
            <a:spLocks noChangeArrowheads="1" noChangeShapeType="1"/>
          </p:cNvSpPr>
          <p:nvPr/>
        </p:nvSpPr>
        <p:spPr bwMode="auto">
          <a:xfrm>
            <a:off x="5497586" y="3872582"/>
            <a:ext cx="2160588" cy="26511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112" name="Rectangle 35"/>
          <p:cNvSpPr>
            <a:spLocks noChangeArrowheads="1"/>
          </p:cNvSpPr>
          <p:nvPr/>
        </p:nvSpPr>
        <p:spPr bwMode="auto">
          <a:xfrm>
            <a:off x="900186" y="2512095"/>
            <a:ext cx="3671888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113" name="Rectangle 36"/>
          <p:cNvSpPr>
            <a:spLocks noChangeArrowheads="1"/>
          </p:cNvSpPr>
          <p:nvPr/>
        </p:nvSpPr>
        <p:spPr bwMode="auto">
          <a:xfrm>
            <a:off x="4707011" y="2512095"/>
            <a:ext cx="3675063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138" name="Rectangle 37"/>
          <p:cNvSpPr>
            <a:spLocks noChangeArrowheads="1"/>
          </p:cNvSpPr>
          <p:nvPr/>
        </p:nvSpPr>
        <p:spPr bwMode="auto">
          <a:xfrm>
            <a:off x="893836" y="4472657"/>
            <a:ext cx="3671888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139" name="Rectangle 38"/>
          <p:cNvSpPr>
            <a:spLocks noChangeArrowheads="1"/>
          </p:cNvSpPr>
          <p:nvPr/>
        </p:nvSpPr>
        <p:spPr bwMode="auto">
          <a:xfrm>
            <a:off x="4710186" y="4472657"/>
            <a:ext cx="3659188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18220</TotalTime>
  <Words>88</Words>
  <Application>Microsoft Office PowerPoint</Application>
  <PresentationFormat>全屏显示(4:3)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746</cp:revision>
  <dcterms:created xsi:type="dcterms:W3CDTF">2009-02-11T05:37:22Z</dcterms:created>
  <dcterms:modified xsi:type="dcterms:W3CDTF">2012-08-09T03:23:09Z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