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3"/>
          <p:cNvSpPr>
            <a:spLocks noChangeArrowheads="1"/>
          </p:cNvSpPr>
          <p:nvPr/>
        </p:nvSpPr>
        <p:spPr bwMode="auto">
          <a:xfrm rot="10800000">
            <a:off x="1227410" y="1696243"/>
            <a:ext cx="6259512" cy="666750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18039"/>
                  <a:invGamma/>
                </a:srgbClr>
              </a:gs>
              <a:gs pos="100000">
                <a:srgbClr val="B2B2B2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0" name="Group 4"/>
          <p:cNvGrpSpPr>
            <a:grpSpLocks/>
          </p:cNvGrpSpPr>
          <p:nvPr/>
        </p:nvGrpSpPr>
        <p:grpSpPr bwMode="auto">
          <a:xfrm>
            <a:off x="7018610" y="1640681"/>
            <a:ext cx="793750" cy="790575"/>
            <a:chOff x="0" y="0"/>
            <a:chExt cx="1590" cy="1588"/>
          </a:xfrm>
        </p:grpSpPr>
        <p:grpSp>
          <p:nvGrpSpPr>
            <p:cNvPr id="81" name="Group 5"/>
            <p:cNvGrpSpPr>
              <a:grpSpLocks/>
            </p:cNvGrpSpPr>
            <p:nvPr/>
          </p:nvGrpSpPr>
          <p:grpSpPr bwMode="auto"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84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Oval 7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5093DC">
                      <a:alpha val="89999"/>
                    </a:srgbClr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2" name="未知"/>
            <p:cNvSpPr>
              <a:spLocks/>
            </p:cNvSpPr>
            <p:nvPr/>
          </p:nvSpPr>
          <p:spPr bwMode="auto">
            <a:xfrm rot="16200000">
              <a:off x="390" y="490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未知"/>
            <p:cNvSpPr>
              <a:spLocks/>
            </p:cNvSpPr>
            <p:nvPr/>
          </p:nvSpPr>
          <p:spPr bwMode="auto">
            <a:xfrm rot="5400000">
              <a:off x="588" y="-113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6" name="Rectangle 11"/>
          <p:cNvSpPr>
            <a:spLocks noChangeArrowheads="1"/>
          </p:cNvSpPr>
          <p:nvPr/>
        </p:nvSpPr>
        <p:spPr bwMode="auto">
          <a:xfrm>
            <a:off x="7129735" y="1751806"/>
            <a:ext cx="554037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87" name="Rectangle 12"/>
          <p:cNvSpPr>
            <a:spLocks noChangeArrowheads="1"/>
          </p:cNvSpPr>
          <p:nvPr/>
        </p:nvSpPr>
        <p:spPr bwMode="auto">
          <a:xfrm rot="10800000">
            <a:off x="1227410" y="2810668"/>
            <a:ext cx="6259512" cy="666750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18039"/>
                  <a:invGamma/>
                </a:srgbClr>
              </a:gs>
              <a:gs pos="100000">
                <a:srgbClr val="B2B2B2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8" name="Group 13"/>
          <p:cNvGrpSpPr>
            <a:grpSpLocks/>
          </p:cNvGrpSpPr>
          <p:nvPr/>
        </p:nvGrpSpPr>
        <p:grpSpPr bwMode="auto">
          <a:xfrm>
            <a:off x="7018610" y="2755106"/>
            <a:ext cx="793750" cy="790575"/>
            <a:chOff x="0" y="0"/>
            <a:chExt cx="1590" cy="1588"/>
          </a:xfrm>
        </p:grpSpPr>
        <p:grpSp>
          <p:nvGrpSpPr>
            <p:cNvPr id="89" name="Group 14"/>
            <p:cNvGrpSpPr>
              <a:grpSpLocks/>
            </p:cNvGrpSpPr>
            <p:nvPr/>
          </p:nvGrpSpPr>
          <p:grpSpPr bwMode="auto"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92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Oval 16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5093DC">
                      <a:alpha val="89999"/>
                    </a:srgbClr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0" name="未知"/>
            <p:cNvSpPr>
              <a:spLocks/>
            </p:cNvSpPr>
            <p:nvPr/>
          </p:nvSpPr>
          <p:spPr bwMode="auto">
            <a:xfrm rot="16200000">
              <a:off x="390" y="490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未知"/>
            <p:cNvSpPr>
              <a:spLocks/>
            </p:cNvSpPr>
            <p:nvPr/>
          </p:nvSpPr>
          <p:spPr bwMode="auto">
            <a:xfrm rot="5400000">
              <a:off x="588" y="-113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4" name="Rectangle 19"/>
          <p:cNvSpPr>
            <a:spLocks noChangeArrowheads="1"/>
          </p:cNvSpPr>
          <p:nvPr/>
        </p:nvSpPr>
        <p:spPr bwMode="auto">
          <a:xfrm>
            <a:off x="1221060" y="2853531"/>
            <a:ext cx="5592762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5" name="Rectangle 20"/>
          <p:cNvSpPr>
            <a:spLocks noChangeArrowheads="1"/>
          </p:cNvSpPr>
          <p:nvPr/>
        </p:nvSpPr>
        <p:spPr bwMode="auto">
          <a:xfrm>
            <a:off x="7129735" y="2866231"/>
            <a:ext cx="554037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96" name="Rectangle 21"/>
          <p:cNvSpPr>
            <a:spLocks noChangeArrowheads="1"/>
          </p:cNvSpPr>
          <p:nvPr/>
        </p:nvSpPr>
        <p:spPr bwMode="auto">
          <a:xfrm rot="10800000">
            <a:off x="1227410" y="3904456"/>
            <a:ext cx="6259512" cy="666750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18039"/>
                  <a:invGamma/>
                </a:srgbClr>
              </a:gs>
              <a:gs pos="100000">
                <a:srgbClr val="B2B2B2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7" name="Group 22"/>
          <p:cNvGrpSpPr>
            <a:grpSpLocks/>
          </p:cNvGrpSpPr>
          <p:nvPr/>
        </p:nvGrpSpPr>
        <p:grpSpPr bwMode="auto">
          <a:xfrm>
            <a:off x="7018610" y="3848893"/>
            <a:ext cx="793750" cy="790575"/>
            <a:chOff x="0" y="0"/>
            <a:chExt cx="1590" cy="1588"/>
          </a:xfrm>
        </p:grpSpPr>
        <p:grpSp>
          <p:nvGrpSpPr>
            <p:cNvPr id="98" name="Group 23"/>
            <p:cNvGrpSpPr>
              <a:grpSpLocks/>
            </p:cNvGrpSpPr>
            <p:nvPr/>
          </p:nvGrpSpPr>
          <p:grpSpPr bwMode="auto"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101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Oval 25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5093DC">
                      <a:alpha val="89999"/>
                    </a:srgbClr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9" name="未知"/>
            <p:cNvSpPr>
              <a:spLocks/>
            </p:cNvSpPr>
            <p:nvPr/>
          </p:nvSpPr>
          <p:spPr bwMode="auto">
            <a:xfrm rot="16200000">
              <a:off x="390" y="490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未知"/>
            <p:cNvSpPr>
              <a:spLocks/>
            </p:cNvSpPr>
            <p:nvPr/>
          </p:nvSpPr>
          <p:spPr bwMode="auto">
            <a:xfrm rot="5400000">
              <a:off x="588" y="-113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3" name="Rectangle 28"/>
          <p:cNvSpPr>
            <a:spLocks noChangeArrowheads="1"/>
          </p:cNvSpPr>
          <p:nvPr/>
        </p:nvSpPr>
        <p:spPr bwMode="auto">
          <a:xfrm>
            <a:off x="1221060" y="3947318"/>
            <a:ext cx="5592762" cy="56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04" name="Rectangle 29"/>
          <p:cNvSpPr>
            <a:spLocks noChangeArrowheads="1"/>
          </p:cNvSpPr>
          <p:nvPr/>
        </p:nvSpPr>
        <p:spPr bwMode="auto">
          <a:xfrm>
            <a:off x="7129735" y="3960018"/>
            <a:ext cx="554037" cy="56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05" name="Rectangle 30"/>
          <p:cNvSpPr>
            <a:spLocks noChangeArrowheads="1"/>
          </p:cNvSpPr>
          <p:nvPr/>
        </p:nvSpPr>
        <p:spPr bwMode="auto">
          <a:xfrm rot="10800000">
            <a:off x="1227410" y="4998243"/>
            <a:ext cx="6259512" cy="666750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18039"/>
                  <a:invGamma/>
                </a:srgbClr>
              </a:gs>
              <a:gs pos="100000">
                <a:srgbClr val="B2B2B2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6" name="Group 31"/>
          <p:cNvGrpSpPr>
            <a:grpSpLocks/>
          </p:cNvGrpSpPr>
          <p:nvPr/>
        </p:nvGrpSpPr>
        <p:grpSpPr bwMode="auto">
          <a:xfrm>
            <a:off x="7018610" y="4942681"/>
            <a:ext cx="793750" cy="790575"/>
            <a:chOff x="0" y="0"/>
            <a:chExt cx="1590" cy="1588"/>
          </a:xfrm>
        </p:grpSpPr>
        <p:grpSp>
          <p:nvGrpSpPr>
            <p:cNvPr id="107" name="Group 32"/>
            <p:cNvGrpSpPr>
              <a:grpSpLocks/>
            </p:cNvGrpSpPr>
            <p:nvPr/>
          </p:nvGrpSpPr>
          <p:grpSpPr bwMode="auto">
            <a:xfrm>
              <a:off x="0" y="0"/>
              <a:ext cx="1590" cy="1588"/>
              <a:chOff x="0" y="0"/>
              <a:chExt cx="1136" cy="1134"/>
            </a:xfrm>
          </p:grpSpPr>
          <p:sp>
            <p:nvSpPr>
              <p:cNvPr id="110" name="Oval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Oval 34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336699"/>
                  </a:gs>
                  <a:gs pos="100000">
                    <a:srgbClr val="5093DC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8" name="未知"/>
            <p:cNvSpPr>
              <a:spLocks/>
            </p:cNvSpPr>
            <p:nvPr/>
          </p:nvSpPr>
          <p:spPr bwMode="auto">
            <a:xfrm rot="16200000">
              <a:off x="390" y="490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未知"/>
            <p:cNvSpPr>
              <a:spLocks/>
            </p:cNvSpPr>
            <p:nvPr/>
          </p:nvSpPr>
          <p:spPr bwMode="auto">
            <a:xfrm rot="5400000">
              <a:off x="588" y="-113"/>
              <a:ext cx="606" cy="121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2" name="Rectangle 37"/>
          <p:cNvSpPr>
            <a:spLocks noChangeArrowheads="1"/>
          </p:cNvSpPr>
          <p:nvPr/>
        </p:nvSpPr>
        <p:spPr bwMode="auto">
          <a:xfrm>
            <a:off x="1221060" y="5041106"/>
            <a:ext cx="5592762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13" name="Rectangle 38"/>
          <p:cNvSpPr>
            <a:spLocks noChangeArrowheads="1"/>
          </p:cNvSpPr>
          <p:nvPr/>
        </p:nvSpPr>
        <p:spPr bwMode="auto">
          <a:xfrm>
            <a:off x="7129735" y="5053806"/>
            <a:ext cx="554037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28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744</cp:revision>
  <dcterms:created xsi:type="dcterms:W3CDTF">2009-02-11T05:37:22Z</dcterms:created>
  <dcterms:modified xsi:type="dcterms:W3CDTF">2012-08-09T03:17:46Z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