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3665844"/>
              </p:ext>
            </p:extLst>
          </p:nvPr>
        </p:nvGraphicFramePr>
        <p:xfrm>
          <a:off x="683568" y="1340768"/>
          <a:ext cx="8077200" cy="449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Chart" r:id="rId3" imgW="11772931" imgH="6534282" progId="MSGraph.Chart.8">
                  <p:embed followColorScheme="full"/>
                </p:oleObj>
              </mc:Choice>
              <mc:Fallback>
                <p:oleObj name="Chart" r:id="rId3" imgW="11772931" imgH="6534282" progId="MSGraph.Chart.8">
                  <p:embed followColorScheme="full"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gray">
                      <a:xfrm>
                        <a:off x="683568" y="1340768"/>
                        <a:ext cx="8077200" cy="449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18633</TotalTime>
  <Words>0</Words>
  <Application>Microsoft Office PowerPoint</Application>
  <PresentationFormat>全屏显示(4:3)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3" baseType="lpstr">
      <vt:lpstr>Office 主题</vt:lpstr>
      <vt:lpstr>Microsoft Graph Chart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789</cp:revision>
  <dcterms:created xsi:type="dcterms:W3CDTF">2009-02-11T05:37:22Z</dcterms:created>
  <dcterms:modified xsi:type="dcterms:W3CDTF">2012-08-05T03:39:16Z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