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Freeform 3"/>
          <p:cNvSpPr>
            <a:spLocks/>
          </p:cNvSpPr>
          <p:nvPr/>
        </p:nvSpPr>
        <p:spPr bwMode="gray">
          <a:xfrm>
            <a:off x="517153" y="2425601"/>
            <a:ext cx="7999412" cy="2476500"/>
          </a:xfrm>
          <a:custGeom>
            <a:avLst/>
            <a:gdLst>
              <a:gd name="T0" fmla="*/ 0 w 5424"/>
              <a:gd name="T1" fmla="*/ 1440 h 1488"/>
              <a:gd name="T2" fmla="*/ 0 w 5424"/>
              <a:gd name="T3" fmla="*/ 1488 h 1488"/>
              <a:gd name="T4" fmla="*/ 1152 w 5424"/>
              <a:gd name="T5" fmla="*/ 1488 h 1488"/>
              <a:gd name="T6" fmla="*/ 1392 w 5424"/>
              <a:gd name="T7" fmla="*/ 1008 h 1488"/>
              <a:gd name="T8" fmla="*/ 2544 w 5424"/>
              <a:gd name="T9" fmla="*/ 1008 h 1488"/>
              <a:gd name="T10" fmla="*/ 2832 w 5424"/>
              <a:gd name="T11" fmla="*/ 528 h 1488"/>
              <a:gd name="T12" fmla="*/ 3984 w 5424"/>
              <a:gd name="T13" fmla="*/ 528 h 1488"/>
              <a:gd name="T14" fmla="*/ 4272 w 5424"/>
              <a:gd name="T15" fmla="*/ 48 h 1488"/>
              <a:gd name="T16" fmla="*/ 5424 w 5424"/>
              <a:gd name="T17" fmla="*/ 48 h 1488"/>
              <a:gd name="T18" fmla="*/ 5424 w 5424"/>
              <a:gd name="T19" fmla="*/ 0 h 1488"/>
              <a:gd name="T20" fmla="*/ 4272 w 5424"/>
              <a:gd name="T21" fmla="*/ 0 h 1488"/>
              <a:gd name="T22" fmla="*/ 3984 w 5424"/>
              <a:gd name="T23" fmla="*/ 480 h 1488"/>
              <a:gd name="T24" fmla="*/ 2832 w 5424"/>
              <a:gd name="T25" fmla="*/ 480 h 1488"/>
              <a:gd name="T26" fmla="*/ 2544 w 5424"/>
              <a:gd name="T27" fmla="*/ 960 h 1488"/>
              <a:gd name="T28" fmla="*/ 1392 w 5424"/>
              <a:gd name="T29" fmla="*/ 960 h 1488"/>
              <a:gd name="T30" fmla="*/ 1152 w 5424"/>
              <a:gd name="T31" fmla="*/ 1440 h 1488"/>
              <a:gd name="T32" fmla="*/ 0 w 5424"/>
              <a:gd name="T33" fmla="*/ 144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rgbClr val="518CD3"/>
              </a:gs>
              <a:gs pos="100000">
                <a:srgbClr val="518CD3">
                  <a:gamma/>
                  <a:tint val="54118"/>
                  <a:invGamma/>
                </a:srgbClr>
              </a:gs>
            </a:gsLst>
            <a:path path="rect">
              <a:fillToRect l="100000" b="100000"/>
            </a:path>
          </a:gra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rgbClr val="518CD3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8" name="Group 4"/>
          <p:cNvGrpSpPr>
            <a:grpSpLocks/>
          </p:cNvGrpSpPr>
          <p:nvPr/>
        </p:nvGrpSpPr>
        <p:grpSpPr bwMode="auto">
          <a:xfrm>
            <a:off x="1082303" y="3628926"/>
            <a:ext cx="1133475" cy="1044575"/>
            <a:chOff x="482" y="1851"/>
            <a:chExt cx="860" cy="796"/>
          </a:xfrm>
        </p:grpSpPr>
        <p:sp>
          <p:nvSpPr>
            <p:cNvPr id="109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effectLst/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sy="50000" rotWithShape="0">
                      <a:srgbClr val="1C1C1C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5" name="Picture 11" descr="1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029078" y="1504851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2" descr="2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976440" y="2143026"/>
            <a:ext cx="10620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3" descr="1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069853" y="2779614"/>
            <a:ext cx="101758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</p:pic>
      <p:grpSp>
        <p:nvGrpSpPr>
          <p:cNvPr id="118" name="Group 14"/>
          <p:cNvGrpSpPr>
            <a:grpSpLocks/>
          </p:cNvGrpSpPr>
          <p:nvPr/>
        </p:nvGrpSpPr>
        <p:grpSpPr bwMode="auto">
          <a:xfrm>
            <a:off x="445715" y="4994176"/>
            <a:ext cx="1808163" cy="314325"/>
            <a:chOff x="406" y="980"/>
            <a:chExt cx="2330" cy="294"/>
          </a:xfrm>
        </p:grpSpPr>
        <p:sp>
          <p:nvSpPr>
            <p:cNvPr id="119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5D7C"/>
                </a:gs>
                <a:gs pos="50000">
                  <a:srgbClr val="E15D7C">
                    <a:gamma/>
                    <a:tint val="72941"/>
                    <a:invGamma/>
                  </a:srgbClr>
                </a:gs>
                <a:gs pos="100000">
                  <a:srgbClr val="E15D7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20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121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sp>
        <p:nvSpPr>
          <p:cNvPr id="122" name="Text Box 18"/>
          <p:cNvSpPr txBox="1">
            <a:spLocks noChangeArrowheads="1"/>
          </p:cNvSpPr>
          <p:nvPr/>
        </p:nvSpPr>
        <p:spPr bwMode="gray">
          <a:xfrm>
            <a:off x="439365" y="4971951"/>
            <a:ext cx="1758950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23" name="Text Box 9"/>
          <p:cNvSpPr txBox="1">
            <a:spLocks noChangeArrowheads="1"/>
          </p:cNvSpPr>
          <p:nvPr/>
        </p:nvSpPr>
        <p:spPr bwMode="gray">
          <a:xfrm>
            <a:off x="587003" y="1412776"/>
            <a:ext cx="4176712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24" name="Rectangle 20"/>
          <p:cNvSpPr>
            <a:spLocks noChangeArrowheads="1"/>
          </p:cNvSpPr>
          <p:nvPr/>
        </p:nvSpPr>
        <p:spPr bwMode="gray">
          <a:xfrm>
            <a:off x="517153" y="5348189"/>
            <a:ext cx="17684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5" name="Rectangle 21"/>
          <p:cNvSpPr>
            <a:spLocks noChangeArrowheads="1"/>
          </p:cNvSpPr>
          <p:nvPr/>
        </p:nvSpPr>
        <p:spPr bwMode="gray">
          <a:xfrm>
            <a:off x="2638053" y="4646514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6" name="Rectangle 22"/>
          <p:cNvSpPr>
            <a:spLocks noChangeArrowheads="1"/>
          </p:cNvSpPr>
          <p:nvPr/>
        </p:nvSpPr>
        <p:spPr bwMode="gray">
          <a:xfrm>
            <a:off x="4641478" y="3819426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7" name="Rectangle 23"/>
          <p:cNvSpPr>
            <a:spLocks noChangeArrowheads="1"/>
          </p:cNvSpPr>
          <p:nvPr/>
        </p:nvSpPr>
        <p:spPr bwMode="gray">
          <a:xfrm>
            <a:off x="6746503" y="2992339"/>
            <a:ext cx="17700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grpSp>
        <p:nvGrpSpPr>
          <p:cNvPr id="128" name="Group 24"/>
          <p:cNvGrpSpPr>
            <a:grpSpLocks/>
          </p:cNvGrpSpPr>
          <p:nvPr/>
        </p:nvGrpSpPr>
        <p:grpSpPr bwMode="auto">
          <a:xfrm>
            <a:off x="2576140" y="4195664"/>
            <a:ext cx="1808163" cy="312737"/>
            <a:chOff x="406" y="980"/>
            <a:chExt cx="2330" cy="294"/>
          </a:xfrm>
        </p:grpSpPr>
        <p:sp>
          <p:nvSpPr>
            <p:cNvPr id="129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5D7C"/>
                </a:gs>
                <a:gs pos="50000">
                  <a:srgbClr val="E15D7C">
                    <a:gamma/>
                    <a:tint val="72941"/>
                    <a:invGamma/>
                  </a:srgbClr>
                </a:gs>
                <a:gs pos="100000">
                  <a:srgbClr val="E15D7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30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131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sp>
        <p:nvSpPr>
          <p:cNvPr id="132" name="Text Box 18"/>
          <p:cNvSpPr txBox="1">
            <a:spLocks noChangeArrowheads="1"/>
          </p:cNvSpPr>
          <p:nvPr/>
        </p:nvSpPr>
        <p:spPr bwMode="gray">
          <a:xfrm>
            <a:off x="2642815" y="4173439"/>
            <a:ext cx="16129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33" name="Group 29"/>
          <p:cNvGrpSpPr>
            <a:grpSpLocks/>
          </p:cNvGrpSpPr>
          <p:nvPr/>
        </p:nvGrpSpPr>
        <p:grpSpPr bwMode="auto">
          <a:xfrm>
            <a:off x="4606553" y="3382864"/>
            <a:ext cx="1808162" cy="314325"/>
            <a:chOff x="406" y="980"/>
            <a:chExt cx="2330" cy="294"/>
          </a:xfrm>
        </p:grpSpPr>
        <p:sp>
          <p:nvSpPr>
            <p:cNvPr id="134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5D7C"/>
                </a:gs>
                <a:gs pos="50000">
                  <a:srgbClr val="E15D7C">
                    <a:gamma/>
                    <a:tint val="72941"/>
                    <a:invGamma/>
                  </a:srgbClr>
                </a:gs>
                <a:gs pos="100000">
                  <a:srgbClr val="E15D7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35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136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sp>
        <p:nvSpPr>
          <p:cNvPr id="137" name="Text Box 18"/>
          <p:cNvSpPr txBox="1">
            <a:spLocks noChangeArrowheads="1"/>
          </p:cNvSpPr>
          <p:nvPr/>
        </p:nvSpPr>
        <p:spPr bwMode="gray">
          <a:xfrm>
            <a:off x="4646240" y="3360639"/>
            <a:ext cx="16668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38" name="Group 34"/>
          <p:cNvGrpSpPr>
            <a:grpSpLocks/>
          </p:cNvGrpSpPr>
          <p:nvPr/>
        </p:nvGrpSpPr>
        <p:grpSpPr bwMode="auto">
          <a:xfrm>
            <a:off x="6724278" y="2592289"/>
            <a:ext cx="1808162" cy="314325"/>
            <a:chOff x="406" y="980"/>
            <a:chExt cx="2330" cy="294"/>
          </a:xfrm>
        </p:grpSpPr>
        <p:sp>
          <p:nvSpPr>
            <p:cNvPr id="139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15D7C"/>
                </a:gs>
                <a:gs pos="50000">
                  <a:srgbClr val="E15D7C">
                    <a:gamma/>
                    <a:tint val="72941"/>
                    <a:invGamma/>
                  </a:srgbClr>
                </a:gs>
                <a:gs pos="100000">
                  <a:srgbClr val="E15D7C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3289A8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140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  <p:sp>
          <p:nvSpPr>
            <p:cNvPr id="141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DDE89A"/>
                </a:solidFill>
                <a:effectLst/>
                <a:uLnTx/>
                <a:uFillTx/>
                <a:latin typeface="Arial" charset="0"/>
                <a:ea typeface="宋体" charset="-122"/>
              </a:endParaRPr>
            </a:p>
          </p:txBody>
        </p:sp>
      </p:grpSp>
      <p:sp>
        <p:nvSpPr>
          <p:cNvPr id="142" name="Text Box 18"/>
          <p:cNvSpPr txBox="1">
            <a:spLocks noChangeArrowheads="1"/>
          </p:cNvSpPr>
          <p:nvPr/>
        </p:nvSpPr>
        <p:spPr bwMode="gray">
          <a:xfrm>
            <a:off x="6748090" y="2570064"/>
            <a:ext cx="169862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18218</TotalTime>
  <Words>43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742</cp:revision>
  <dcterms:created xsi:type="dcterms:W3CDTF">2009-02-11T05:37:22Z</dcterms:created>
  <dcterms:modified xsi:type="dcterms:W3CDTF">2012-08-04T10:08:20Z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