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3"/>
          <p:cNvGrpSpPr>
            <a:grpSpLocks/>
          </p:cNvGrpSpPr>
          <p:nvPr/>
        </p:nvGrpSpPr>
        <p:grpSpPr bwMode="auto">
          <a:xfrm>
            <a:off x="1789485" y="4276055"/>
            <a:ext cx="5492750" cy="398463"/>
            <a:chOff x="336" y="1735"/>
            <a:chExt cx="4806" cy="294"/>
          </a:xfrm>
        </p:grpSpPr>
        <p:sp>
          <p:nvSpPr>
            <p:cNvPr id="68" name="AutoShape 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rgbClr val="DB9153"/>
            </a:solidFill>
            <a:ln>
              <a:noFill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99CC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69" name="AutoShape 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70" name="AutoShape 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71" name="AutoShape 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DB915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72" name="Group 8"/>
          <p:cNvGrpSpPr>
            <a:grpSpLocks/>
          </p:cNvGrpSpPr>
          <p:nvPr/>
        </p:nvGrpSpPr>
        <p:grpSpPr bwMode="auto">
          <a:xfrm>
            <a:off x="1340223" y="3728368"/>
            <a:ext cx="6391275" cy="398462"/>
            <a:chOff x="336" y="1735"/>
            <a:chExt cx="4806" cy="294"/>
          </a:xfrm>
        </p:grpSpPr>
        <p:sp>
          <p:nvSpPr>
            <p:cNvPr id="73" name="AutoShape 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rgbClr val="80CB35"/>
            </a:solidFill>
            <a:ln>
              <a:noFill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FFCC66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74" name="AutoShape 1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75" name="AutoShape 1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76" name="AutoShape 1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80CB3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77" name="Group 13"/>
          <p:cNvGrpSpPr>
            <a:grpSpLocks/>
          </p:cNvGrpSpPr>
          <p:nvPr/>
        </p:nvGrpSpPr>
        <p:grpSpPr bwMode="auto">
          <a:xfrm>
            <a:off x="916360" y="3134643"/>
            <a:ext cx="7239000" cy="398462"/>
            <a:chOff x="336" y="1735"/>
            <a:chExt cx="4806" cy="294"/>
          </a:xfrm>
        </p:grpSpPr>
        <p:sp>
          <p:nvSpPr>
            <p:cNvPr id="78" name="AutoShape 1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rgbClr val="E15D7C"/>
            </a:solidFill>
            <a:ln>
              <a:noFill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CC99FF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79" name="AutoShape 1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80" name="AutoShape 1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81" name="AutoShape 1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E15D7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82" name="Group 18"/>
          <p:cNvGrpSpPr>
            <a:grpSpLocks/>
          </p:cNvGrpSpPr>
          <p:nvPr/>
        </p:nvGrpSpPr>
        <p:grpSpPr bwMode="auto">
          <a:xfrm>
            <a:off x="611560" y="2475830"/>
            <a:ext cx="7848600" cy="438150"/>
            <a:chOff x="336" y="1735"/>
            <a:chExt cx="4806" cy="294"/>
          </a:xfrm>
        </p:grpSpPr>
        <p:sp>
          <p:nvSpPr>
            <p:cNvPr id="83" name="AutoShape 1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rgbClr val="518CD3"/>
            </a:solidFill>
            <a:ln w="12700">
              <a:solidFill>
                <a:srgbClr val="518CD3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84" name="AutoShape 2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85" name="AutoShape 2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86" name="AutoShape 2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518CD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87" name="AutoShape 23"/>
          <p:cNvSpPr>
            <a:spLocks noChangeArrowheads="1"/>
          </p:cNvSpPr>
          <p:nvPr/>
        </p:nvSpPr>
        <p:spPr bwMode="gray">
          <a:xfrm>
            <a:off x="3507160" y="3868068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88" name="AutoShape 24"/>
          <p:cNvSpPr>
            <a:spLocks noChangeArrowheads="1"/>
          </p:cNvSpPr>
          <p:nvPr/>
        </p:nvSpPr>
        <p:spPr bwMode="gray">
          <a:xfrm>
            <a:off x="3507160" y="3274343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89" name="AutoShape 25"/>
          <p:cNvSpPr>
            <a:spLocks noChangeArrowheads="1"/>
          </p:cNvSpPr>
          <p:nvPr/>
        </p:nvSpPr>
        <p:spPr bwMode="gray">
          <a:xfrm>
            <a:off x="3507160" y="2680618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0" name="AutoShape 26"/>
          <p:cNvSpPr>
            <a:spLocks noChangeArrowheads="1"/>
          </p:cNvSpPr>
          <p:nvPr/>
        </p:nvSpPr>
        <p:spPr bwMode="gray">
          <a:xfrm>
            <a:off x="3507160" y="2086893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1" name="Text Box 27"/>
          <p:cNvSpPr txBox="1">
            <a:spLocks noChangeArrowheads="1"/>
          </p:cNvSpPr>
          <p:nvPr/>
        </p:nvSpPr>
        <p:spPr bwMode="black">
          <a:xfrm>
            <a:off x="5631235" y="2558380"/>
            <a:ext cx="25146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2" name="Text Box 28"/>
          <p:cNvSpPr txBox="1">
            <a:spLocks noChangeArrowheads="1"/>
          </p:cNvSpPr>
          <p:nvPr/>
        </p:nvSpPr>
        <p:spPr bwMode="black">
          <a:xfrm>
            <a:off x="786185" y="2558380"/>
            <a:ext cx="25146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3" name="Text Box 29"/>
          <p:cNvSpPr txBox="1">
            <a:spLocks noChangeArrowheads="1"/>
          </p:cNvSpPr>
          <p:nvPr/>
        </p:nvSpPr>
        <p:spPr bwMode="black">
          <a:xfrm>
            <a:off x="5640760" y="3199730"/>
            <a:ext cx="237172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4" name="Text Box 30"/>
          <p:cNvSpPr txBox="1">
            <a:spLocks noChangeArrowheads="1"/>
          </p:cNvSpPr>
          <p:nvPr/>
        </p:nvSpPr>
        <p:spPr bwMode="black">
          <a:xfrm>
            <a:off x="1078285" y="3199730"/>
            <a:ext cx="223202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5" name="Text Box 31"/>
          <p:cNvSpPr txBox="1">
            <a:spLocks noChangeArrowheads="1"/>
          </p:cNvSpPr>
          <p:nvPr/>
        </p:nvSpPr>
        <p:spPr bwMode="black">
          <a:xfrm>
            <a:off x="5631235" y="3783930"/>
            <a:ext cx="191452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6" name="Text Box 32"/>
          <p:cNvSpPr txBox="1">
            <a:spLocks noChangeArrowheads="1"/>
          </p:cNvSpPr>
          <p:nvPr/>
        </p:nvSpPr>
        <p:spPr bwMode="black">
          <a:xfrm>
            <a:off x="1525960" y="3783930"/>
            <a:ext cx="177482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7" name="Text Box 33"/>
          <p:cNvSpPr txBox="1">
            <a:spLocks noChangeArrowheads="1"/>
          </p:cNvSpPr>
          <p:nvPr/>
        </p:nvSpPr>
        <p:spPr bwMode="black">
          <a:xfrm>
            <a:off x="5631235" y="4339555"/>
            <a:ext cx="153352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8" name="Text Box 34"/>
          <p:cNvSpPr txBox="1">
            <a:spLocks noChangeArrowheads="1"/>
          </p:cNvSpPr>
          <p:nvPr/>
        </p:nvSpPr>
        <p:spPr bwMode="black">
          <a:xfrm>
            <a:off x="1899023" y="4326855"/>
            <a:ext cx="1590675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7FAAD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99" name="Text Box 18"/>
          <p:cNvSpPr txBox="1">
            <a:spLocks noChangeArrowheads="1"/>
          </p:cNvSpPr>
          <p:nvPr/>
        </p:nvSpPr>
        <p:spPr bwMode="gray">
          <a:xfrm>
            <a:off x="3667498" y="4522118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100" name="Text Box 18"/>
          <p:cNvSpPr txBox="1">
            <a:spLocks noChangeArrowheads="1"/>
          </p:cNvSpPr>
          <p:nvPr/>
        </p:nvSpPr>
        <p:spPr bwMode="gray">
          <a:xfrm>
            <a:off x="3667498" y="3944268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101" name="Text Box 18"/>
          <p:cNvSpPr txBox="1">
            <a:spLocks noChangeArrowheads="1"/>
          </p:cNvSpPr>
          <p:nvPr/>
        </p:nvSpPr>
        <p:spPr bwMode="gray">
          <a:xfrm>
            <a:off x="3667498" y="3325143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102" name="Text Box 18"/>
          <p:cNvSpPr txBox="1">
            <a:spLocks noChangeArrowheads="1"/>
          </p:cNvSpPr>
          <p:nvPr/>
        </p:nvSpPr>
        <p:spPr bwMode="gray">
          <a:xfrm>
            <a:off x="3667498" y="2759993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grpSp>
        <p:nvGrpSpPr>
          <p:cNvPr id="103" name="Group 39"/>
          <p:cNvGrpSpPr>
            <a:grpSpLocks/>
          </p:cNvGrpSpPr>
          <p:nvPr/>
        </p:nvGrpSpPr>
        <p:grpSpPr bwMode="auto">
          <a:xfrm>
            <a:off x="3942135" y="1340768"/>
            <a:ext cx="1162050" cy="1231900"/>
            <a:chOff x="192" y="1917"/>
            <a:chExt cx="1042" cy="1102"/>
          </a:xfrm>
        </p:grpSpPr>
        <p:grpSp>
          <p:nvGrpSpPr>
            <p:cNvPr id="104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106" name="Picture 41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" name="Picture 4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E4DF1B">
                      <a:alpha val="55000"/>
                    </a:srgbClr>
                  </a:gs>
                  <a:gs pos="10000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05" name="Picture 44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9" name="Rectangle 45"/>
          <p:cNvSpPr>
            <a:spLocks noChangeArrowheads="1"/>
          </p:cNvSpPr>
          <p:nvPr/>
        </p:nvSpPr>
        <p:spPr bwMode="gray">
          <a:xfrm>
            <a:off x="3932610" y="1696368"/>
            <a:ext cx="1174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b="1">
                <a:solidFill>
                  <a:srgbClr val="080808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110" name="Rectangle 46"/>
          <p:cNvSpPr>
            <a:spLocks noChangeArrowheads="1"/>
          </p:cNvSpPr>
          <p:nvPr/>
        </p:nvSpPr>
        <p:spPr bwMode="auto">
          <a:xfrm>
            <a:off x="1535485" y="5074568"/>
            <a:ext cx="6010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18632</TotalTime>
  <Words>44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788</cp:revision>
  <dcterms:created xsi:type="dcterms:W3CDTF">2009-02-11T05:37:22Z</dcterms:created>
  <dcterms:modified xsi:type="dcterms:W3CDTF">2012-08-04T09:42:47Z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