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AutoShape 3"/>
          <p:cNvSpPr>
            <a:spLocks noChangeArrowheads="1"/>
          </p:cNvSpPr>
          <p:nvPr/>
        </p:nvSpPr>
        <p:spPr bwMode="gray">
          <a:xfrm>
            <a:off x="5418138" y="2480395"/>
            <a:ext cx="2849562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80CB35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63" name="AutoShape 4"/>
          <p:cNvSpPr>
            <a:spLocks noChangeArrowheads="1"/>
          </p:cNvSpPr>
          <p:nvPr/>
        </p:nvSpPr>
        <p:spPr bwMode="gray">
          <a:xfrm>
            <a:off x="5481638" y="2545482"/>
            <a:ext cx="2703512" cy="261143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rgbClr val="80CB35">
                  <a:gamma/>
                  <a:tint val="38039"/>
                  <a:invGamma/>
                </a:srgbClr>
              </a:gs>
              <a:gs pos="100000">
                <a:srgbClr val="80CB35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grpSp>
        <p:nvGrpSpPr>
          <p:cNvPr id="64" name="Group 5"/>
          <p:cNvGrpSpPr>
            <a:grpSpLocks/>
          </p:cNvGrpSpPr>
          <p:nvPr/>
        </p:nvGrpSpPr>
        <p:grpSpPr bwMode="auto">
          <a:xfrm>
            <a:off x="896938" y="1916832"/>
            <a:ext cx="2857500" cy="466725"/>
            <a:chOff x="752" y="1413"/>
            <a:chExt cx="1321" cy="294"/>
          </a:xfrm>
        </p:grpSpPr>
        <p:sp>
          <p:nvSpPr>
            <p:cNvPr id="65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18CD3">
                    <a:gamma/>
                    <a:shade val="79216"/>
                    <a:invGamma/>
                  </a:srgbClr>
                </a:gs>
                <a:gs pos="50000">
                  <a:srgbClr val="518CD3"/>
                </a:gs>
                <a:gs pos="100000">
                  <a:srgbClr val="518CD3">
                    <a:gamma/>
                    <a:shade val="79216"/>
                    <a:invGamma/>
                  </a:srgbClr>
                </a:gs>
              </a:gsLst>
              <a:lin ang="0" scaled="1"/>
            </a:gradFill>
            <a:ln>
              <a:noFill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659A1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66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67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68" name="Group 9"/>
          <p:cNvGrpSpPr>
            <a:grpSpLocks/>
          </p:cNvGrpSpPr>
          <p:nvPr/>
        </p:nvGrpSpPr>
        <p:grpSpPr bwMode="auto">
          <a:xfrm>
            <a:off x="5392738" y="1916832"/>
            <a:ext cx="2857500" cy="466725"/>
            <a:chOff x="3623" y="1413"/>
            <a:chExt cx="1321" cy="294"/>
          </a:xfrm>
        </p:grpSpPr>
        <p:sp>
          <p:nvSpPr>
            <p:cNvPr id="69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80CB35">
                    <a:gamma/>
                    <a:shade val="89020"/>
                    <a:invGamma/>
                  </a:srgbClr>
                </a:gs>
                <a:gs pos="50000">
                  <a:srgbClr val="80CB35"/>
                </a:gs>
                <a:gs pos="100000">
                  <a:srgbClr val="80CB35">
                    <a:gamma/>
                    <a:shade val="89020"/>
                    <a:invGamma/>
                  </a:srgbClr>
                </a:gs>
              </a:gsLst>
              <a:lin ang="0" scaled="1"/>
            </a:gradFill>
            <a:ln w="12700">
              <a:solidFill>
                <a:srgbClr val="80CB35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70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71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</p:grpSp>
      <p:sp>
        <p:nvSpPr>
          <p:cNvPr id="72" name="AutoShape 13"/>
          <p:cNvSpPr>
            <a:spLocks noChangeArrowheads="1"/>
          </p:cNvSpPr>
          <p:nvPr/>
        </p:nvSpPr>
        <p:spPr bwMode="gray">
          <a:xfrm>
            <a:off x="896938" y="2480395"/>
            <a:ext cx="2849562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518CD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73" name="Text Box 18"/>
          <p:cNvSpPr txBox="1">
            <a:spLocks noChangeArrowheads="1"/>
          </p:cNvSpPr>
          <p:nvPr/>
        </p:nvSpPr>
        <p:spPr bwMode="white">
          <a:xfrm>
            <a:off x="1163638" y="1996207"/>
            <a:ext cx="2238375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74" name="Text Box 18"/>
          <p:cNvSpPr txBox="1">
            <a:spLocks noChangeArrowheads="1"/>
          </p:cNvSpPr>
          <p:nvPr/>
        </p:nvSpPr>
        <p:spPr bwMode="white">
          <a:xfrm>
            <a:off x="5713413" y="1996207"/>
            <a:ext cx="2238375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75" name="AutoShape 16"/>
          <p:cNvSpPr>
            <a:spLocks noChangeArrowheads="1"/>
          </p:cNvSpPr>
          <p:nvPr/>
        </p:nvSpPr>
        <p:spPr bwMode="blackGray">
          <a:xfrm rot="10806395" flipH="1" flipV="1">
            <a:off x="3829050" y="3026495"/>
            <a:ext cx="1446213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rgbClr val="518CD3">
                  <a:gamma/>
                  <a:tint val="0"/>
                  <a:invGamma/>
                  <a:alpha val="0"/>
                </a:srgbClr>
              </a:gs>
              <a:gs pos="100000">
                <a:srgbClr val="518CD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76" name="Rectangle 17"/>
          <p:cNvSpPr>
            <a:spLocks noChangeArrowheads="1"/>
          </p:cNvSpPr>
          <p:nvPr/>
        </p:nvSpPr>
        <p:spPr bwMode="gray">
          <a:xfrm>
            <a:off x="5661025" y="2621682"/>
            <a:ext cx="1120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75000"/>
              <a:buFont typeface="Arial" charset="0"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329A2A"/>
                </a:solidFill>
                <a:effectLst/>
                <a:uLnTx/>
                <a:uFillTx/>
                <a:ea typeface="宋体" charset="-122"/>
                <a:cs typeface="Arial" charset="0"/>
              </a:rPr>
              <a:t> 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329A2A"/>
                </a:solidFill>
                <a:effectLst/>
                <a:uLnTx/>
                <a:uFillTx/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7" name="Rectangle 18"/>
          <p:cNvSpPr>
            <a:spLocks noChangeArrowheads="1"/>
          </p:cNvSpPr>
          <p:nvPr/>
        </p:nvSpPr>
        <p:spPr bwMode="gray">
          <a:xfrm>
            <a:off x="5649913" y="3901207"/>
            <a:ext cx="1120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75000"/>
              <a:buFont typeface="Arial" charset="0"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329A2A"/>
                </a:solidFill>
                <a:effectLst/>
                <a:uLnTx/>
                <a:uFillTx/>
                <a:ea typeface="宋体" charset="-122"/>
                <a:cs typeface="Arial" charset="0"/>
              </a:rPr>
              <a:t> 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329A2A"/>
                </a:solidFill>
                <a:effectLst/>
                <a:uLnTx/>
                <a:uFillTx/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8" name="Text Box 19"/>
          <p:cNvSpPr txBox="1">
            <a:spLocks noChangeArrowheads="1"/>
          </p:cNvSpPr>
          <p:nvPr/>
        </p:nvSpPr>
        <p:spPr bwMode="gray">
          <a:xfrm>
            <a:off x="5791200" y="2926482"/>
            <a:ext cx="25146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79" name="Text Box 20"/>
          <p:cNvSpPr txBox="1">
            <a:spLocks noChangeArrowheads="1"/>
          </p:cNvSpPr>
          <p:nvPr/>
        </p:nvSpPr>
        <p:spPr bwMode="gray">
          <a:xfrm>
            <a:off x="5791200" y="4147270"/>
            <a:ext cx="25146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80" name="Group 21"/>
          <p:cNvGrpSpPr>
            <a:grpSpLocks/>
          </p:cNvGrpSpPr>
          <p:nvPr/>
        </p:nvGrpSpPr>
        <p:grpSpPr bwMode="auto">
          <a:xfrm>
            <a:off x="5549900" y="2691532"/>
            <a:ext cx="168275" cy="168275"/>
            <a:chOff x="2928" y="2208"/>
            <a:chExt cx="262" cy="262"/>
          </a:xfrm>
        </p:grpSpPr>
        <p:sp>
          <p:nvSpPr>
            <p:cNvPr id="81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82" name="Oval 23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rgbClr val="80CB35"/>
                </a:gs>
                <a:gs pos="100000">
                  <a:srgbClr val="80CB35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83" name="Group 24"/>
          <p:cNvGrpSpPr>
            <a:grpSpLocks/>
          </p:cNvGrpSpPr>
          <p:nvPr/>
        </p:nvGrpSpPr>
        <p:grpSpPr bwMode="auto">
          <a:xfrm>
            <a:off x="5549900" y="3982170"/>
            <a:ext cx="168275" cy="168275"/>
            <a:chOff x="2928" y="2208"/>
            <a:chExt cx="262" cy="262"/>
          </a:xfrm>
        </p:grpSpPr>
        <p:sp>
          <p:nvSpPr>
            <p:cNvPr id="84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85" name="Oval 26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rgbClr val="80CB35"/>
                </a:gs>
                <a:gs pos="100000">
                  <a:srgbClr val="80CB35">
                    <a:gamma/>
                    <a:tint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sp>
        <p:nvSpPr>
          <p:cNvPr id="86" name="Text Box 27"/>
          <p:cNvSpPr txBox="1">
            <a:spLocks noChangeArrowheads="1"/>
          </p:cNvSpPr>
          <p:nvPr/>
        </p:nvSpPr>
        <p:spPr bwMode="gray">
          <a:xfrm>
            <a:off x="1049338" y="4471120"/>
            <a:ext cx="26320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contents</a:t>
            </a:r>
          </a:p>
        </p:txBody>
      </p:sp>
      <p:sp>
        <p:nvSpPr>
          <p:cNvPr id="87" name="AutoShape 28"/>
          <p:cNvSpPr>
            <a:spLocks noChangeArrowheads="1"/>
          </p:cNvSpPr>
          <p:nvPr/>
        </p:nvSpPr>
        <p:spPr bwMode="gray">
          <a:xfrm>
            <a:off x="973138" y="2707407"/>
            <a:ext cx="2698750" cy="428625"/>
          </a:xfrm>
          <a:prstGeom prst="roundRect">
            <a:avLst>
              <a:gd name="adj" fmla="val 50000"/>
            </a:avLst>
          </a:prstGeom>
          <a:solidFill>
            <a:srgbClr val="518CD3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88" name="AutoShape 29"/>
          <p:cNvSpPr>
            <a:spLocks noChangeArrowheads="1"/>
          </p:cNvSpPr>
          <p:nvPr/>
        </p:nvSpPr>
        <p:spPr bwMode="gray">
          <a:xfrm>
            <a:off x="973138" y="3291607"/>
            <a:ext cx="2698750" cy="428625"/>
          </a:xfrm>
          <a:prstGeom prst="roundRect">
            <a:avLst>
              <a:gd name="adj" fmla="val 50000"/>
            </a:avLst>
          </a:prstGeom>
          <a:solidFill>
            <a:srgbClr val="518CD3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89" name="AutoShape 30"/>
          <p:cNvSpPr>
            <a:spLocks noChangeArrowheads="1"/>
          </p:cNvSpPr>
          <p:nvPr/>
        </p:nvSpPr>
        <p:spPr bwMode="gray">
          <a:xfrm>
            <a:off x="973138" y="3851995"/>
            <a:ext cx="2698750" cy="428625"/>
          </a:xfrm>
          <a:prstGeom prst="roundRect">
            <a:avLst>
              <a:gd name="adj" fmla="val 50000"/>
            </a:avLst>
          </a:prstGeom>
          <a:solidFill>
            <a:srgbClr val="518CD3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90" name="Rectangle 31"/>
          <p:cNvSpPr>
            <a:spLocks noChangeArrowheads="1"/>
          </p:cNvSpPr>
          <p:nvPr/>
        </p:nvSpPr>
        <p:spPr bwMode="gray">
          <a:xfrm>
            <a:off x="1004888" y="2780432"/>
            <a:ext cx="263525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zh-CN" altLang="en-US" sz="14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business</a:t>
            </a:r>
          </a:p>
        </p:txBody>
      </p:sp>
      <p:sp>
        <p:nvSpPr>
          <p:cNvPr id="91" name="Rectangle 32"/>
          <p:cNvSpPr>
            <a:spLocks noChangeArrowheads="1"/>
          </p:cNvSpPr>
          <p:nvPr/>
        </p:nvSpPr>
        <p:spPr bwMode="gray">
          <a:xfrm>
            <a:off x="1004888" y="3364632"/>
            <a:ext cx="263525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zh-CN" altLang="en-US" sz="14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business</a:t>
            </a:r>
          </a:p>
        </p:txBody>
      </p:sp>
      <p:sp>
        <p:nvSpPr>
          <p:cNvPr id="92" name="Rectangle 33"/>
          <p:cNvSpPr>
            <a:spLocks noChangeArrowheads="1"/>
          </p:cNvSpPr>
          <p:nvPr/>
        </p:nvSpPr>
        <p:spPr bwMode="gray">
          <a:xfrm>
            <a:off x="1004888" y="3923432"/>
            <a:ext cx="263525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zh-CN" altLang="en-US" sz="14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business</a:t>
            </a:r>
          </a:p>
        </p:txBody>
      </p:sp>
      <p:sp>
        <p:nvSpPr>
          <p:cNvPr id="93" name="AutoShape 34"/>
          <p:cNvSpPr>
            <a:spLocks noChangeArrowheads="1"/>
          </p:cNvSpPr>
          <p:nvPr/>
        </p:nvSpPr>
        <p:spPr bwMode="blackGray">
          <a:xfrm rot="10793605" flipV="1">
            <a:off x="3797300" y="3631332"/>
            <a:ext cx="144780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rgbClr val="80CB35">
                  <a:gamma/>
                  <a:tint val="0"/>
                  <a:invGamma/>
                  <a:alpha val="0"/>
                </a:srgbClr>
              </a:gs>
              <a:gs pos="100000">
                <a:srgbClr val="80CB35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94" name="Rectangle 36"/>
          <p:cNvSpPr>
            <a:spLocks noChangeArrowheads="1"/>
          </p:cNvSpPr>
          <p:nvPr/>
        </p:nvSpPr>
        <p:spPr bwMode="auto">
          <a:xfrm>
            <a:off x="820738" y="5282332"/>
            <a:ext cx="281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95" name="Rectangle 37"/>
          <p:cNvSpPr>
            <a:spLocks noChangeArrowheads="1"/>
          </p:cNvSpPr>
          <p:nvPr/>
        </p:nvSpPr>
        <p:spPr bwMode="auto">
          <a:xfrm>
            <a:off x="5316538" y="5282332"/>
            <a:ext cx="281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18217</TotalTime>
  <Words>73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741</cp:revision>
  <dcterms:created xsi:type="dcterms:W3CDTF">2009-02-11T05:37:22Z</dcterms:created>
  <dcterms:modified xsi:type="dcterms:W3CDTF">2012-08-04T09:34:12Z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