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2012/8/3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2012/8/3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2012/8/3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60"/>
          <p:cNvSpPr>
            <a:spLocks noChangeArrowheads="1"/>
          </p:cNvSpPr>
          <p:nvPr/>
        </p:nvSpPr>
        <p:spPr bwMode="auto">
          <a:xfrm rot="5400000" flipH="1" flipV="1">
            <a:off x="4242740" y="1731588"/>
            <a:ext cx="4214842" cy="3500461"/>
          </a:xfrm>
          <a:prstGeom prst="pentagon">
            <a:avLst/>
          </a:prstGeom>
          <a:solidFill>
            <a:schemeClr val="bg1">
              <a:alpha val="60000"/>
            </a:scheme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87"/>
          <p:cNvSpPr>
            <a:spLocks noChangeArrowheads="1"/>
          </p:cNvSpPr>
          <p:nvPr/>
        </p:nvSpPr>
        <p:spPr bwMode="auto">
          <a:xfrm>
            <a:off x="5671500" y="3001825"/>
            <a:ext cx="15652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ctr" hangingPunct="0">
              <a:buClr>
                <a:srgbClr val="FF0000"/>
              </a:buClr>
              <a:buSzPct val="70000"/>
            </a:pP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87"/>
          <p:cNvSpPr>
            <a:spLocks noChangeArrowheads="1"/>
          </p:cNvSpPr>
          <p:nvPr/>
        </p:nvSpPr>
        <p:spPr bwMode="auto">
          <a:xfrm>
            <a:off x="5671500" y="3303450"/>
            <a:ext cx="15652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ctr" hangingPunct="0">
              <a:buClr>
                <a:srgbClr val="FF0000"/>
              </a:buClr>
              <a:buSzPct val="70000"/>
            </a:pP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87"/>
          <p:cNvSpPr>
            <a:spLocks noChangeArrowheads="1"/>
          </p:cNvSpPr>
          <p:nvPr/>
        </p:nvSpPr>
        <p:spPr bwMode="auto">
          <a:xfrm>
            <a:off x="5671500" y="3605075"/>
            <a:ext cx="1506538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ctr" hangingPunct="0">
              <a:buClr>
                <a:srgbClr val="FF0000"/>
              </a:buClr>
              <a:buSzPct val="70000"/>
            </a:pP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AutoShape 60"/>
          <p:cNvSpPr>
            <a:spLocks noChangeArrowheads="1"/>
          </p:cNvSpPr>
          <p:nvPr/>
        </p:nvSpPr>
        <p:spPr bwMode="auto">
          <a:xfrm rot="16200000" flipV="1">
            <a:off x="742277" y="1731587"/>
            <a:ext cx="4214842" cy="3500461"/>
          </a:xfrm>
          <a:prstGeom prst="pentagon">
            <a:avLst/>
          </a:prstGeom>
          <a:solidFill>
            <a:schemeClr val="bg1">
              <a:alpha val="60000"/>
            </a:scheme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3963342" y="4573461"/>
            <a:ext cx="1273175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kumimoji="1" lang="zh-CN" altLang="en-US" sz="1400" dirty="0">
                <a:latin typeface="微软雅黑" pitchFamily="34" charset="-122"/>
                <a:ea typeface="微软雅黑" pitchFamily="34" charset="-122"/>
              </a:rPr>
              <a:t>点击</a:t>
            </a:r>
            <a:r>
              <a:rPr kumimoji="1" lang="zh-CN" altLang="en-US" sz="1400" dirty="0" smtClean="0">
                <a:latin typeface="微软雅黑" pitchFamily="34" charset="-122"/>
                <a:ea typeface="微软雅黑" pitchFamily="34" charset="-122"/>
              </a:rPr>
              <a:t>添加文本</a:t>
            </a:r>
            <a:r>
              <a:rPr kumimoji="1" lang="en-US" altLang="zh-CN" sz="1400" dirty="0" smtClean="0">
                <a:latin typeface="微软雅黑" pitchFamily="34" charset="-122"/>
                <a:ea typeface="微软雅黑" pitchFamily="34" charset="-122"/>
              </a:rPr>
              <a:t/>
            </a:r>
            <a:br>
              <a:rPr kumimoji="1" lang="en-US" altLang="zh-CN" sz="1400" dirty="0" smtClean="0">
                <a:latin typeface="微软雅黑" pitchFamily="34" charset="-122"/>
                <a:ea typeface="微软雅黑" pitchFamily="34" charset="-122"/>
              </a:rPr>
            </a:br>
            <a:r>
              <a:rPr kumimoji="1" lang="zh-CN" altLang="en-US" sz="1400" dirty="0" smtClean="0">
                <a:latin typeface="微软雅黑" pitchFamily="34" charset="-122"/>
                <a:ea typeface="微软雅黑" pitchFamily="34" charset="-122"/>
              </a:rPr>
              <a:t>点击添加文本</a:t>
            </a:r>
          </a:p>
          <a:p>
            <a:pPr algn="ctr"/>
            <a:r>
              <a:rPr kumimoji="1" lang="zh-CN" altLang="en-US" sz="1400" dirty="0" smtClean="0">
                <a:latin typeface="微软雅黑" pitchFamily="34" charset="-122"/>
                <a:ea typeface="微软雅黑" pitchFamily="34" charset="-122"/>
              </a:rPr>
              <a:t>点击添加文本</a:t>
            </a:r>
          </a:p>
          <a:p>
            <a:pPr algn="ctr"/>
            <a:endParaRPr kumimoji="1"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AutoShape 593"/>
          <p:cNvSpPr>
            <a:spLocks noChangeArrowheads="1"/>
          </p:cNvSpPr>
          <p:nvPr/>
        </p:nvSpPr>
        <p:spPr bwMode="auto">
          <a:xfrm flipH="1">
            <a:off x="3712424" y="3321891"/>
            <a:ext cx="396000" cy="360000"/>
          </a:xfrm>
          <a:prstGeom prst="chevron">
            <a:avLst/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prst="convex"/>
            <a:bevelB w="0" h="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7" name="直接箭头连接符 16"/>
          <p:cNvCxnSpPr/>
          <p:nvPr/>
        </p:nvCxnSpPr>
        <p:spPr>
          <a:xfrm>
            <a:off x="5671500" y="3303450"/>
            <a:ext cx="1422400" cy="1588"/>
          </a:xfrm>
          <a:prstGeom prst="straightConnector1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ash"/>
            <a:tailEnd type="non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箭头连接符 17"/>
          <p:cNvCxnSpPr/>
          <p:nvPr/>
        </p:nvCxnSpPr>
        <p:spPr>
          <a:xfrm>
            <a:off x="5671500" y="3628888"/>
            <a:ext cx="1422400" cy="1587"/>
          </a:xfrm>
          <a:prstGeom prst="straightConnector1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ash"/>
            <a:tailEnd type="non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87"/>
          <p:cNvSpPr>
            <a:spLocks noChangeArrowheads="1"/>
          </p:cNvSpPr>
          <p:nvPr/>
        </p:nvSpPr>
        <p:spPr bwMode="auto">
          <a:xfrm>
            <a:off x="1956724" y="3001825"/>
            <a:ext cx="1565275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ctr" hangingPunct="0">
              <a:buClr>
                <a:srgbClr val="FF0000"/>
              </a:buClr>
              <a:buSzPct val="70000"/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87"/>
          <p:cNvSpPr>
            <a:spLocks noChangeArrowheads="1"/>
          </p:cNvSpPr>
          <p:nvPr/>
        </p:nvSpPr>
        <p:spPr bwMode="auto">
          <a:xfrm>
            <a:off x="1956724" y="3303450"/>
            <a:ext cx="15652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ctr" hangingPunct="0">
              <a:buClr>
                <a:srgbClr val="FF0000"/>
              </a:buClr>
              <a:buSzPct val="70000"/>
            </a:pP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矩形 87"/>
          <p:cNvSpPr>
            <a:spLocks noChangeArrowheads="1"/>
          </p:cNvSpPr>
          <p:nvPr/>
        </p:nvSpPr>
        <p:spPr bwMode="auto">
          <a:xfrm>
            <a:off x="1956724" y="3605075"/>
            <a:ext cx="150653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ctr" hangingPunct="0">
              <a:buClr>
                <a:srgbClr val="FF0000"/>
              </a:buClr>
              <a:buSzPct val="70000"/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2" name="直接箭头连接符 21"/>
          <p:cNvCxnSpPr/>
          <p:nvPr/>
        </p:nvCxnSpPr>
        <p:spPr>
          <a:xfrm>
            <a:off x="1956724" y="3303450"/>
            <a:ext cx="1422400" cy="1587"/>
          </a:xfrm>
          <a:prstGeom prst="straightConnector1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ash"/>
            <a:tailEnd type="non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箭头连接符 22"/>
          <p:cNvCxnSpPr/>
          <p:nvPr/>
        </p:nvCxnSpPr>
        <p:spPr>
          <a:xfrm>
            <a:off x="1956724" y="3616187"/>
            <a:ext cx="1422400" cy="1588"/>
          </a:xfrm>
          <a:prstGeom prst="straightConnector1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ash"/>
            <a:tailEnd type="non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AutoShape 593"/>
          <p:cNvSpPr>
            <a:spLocks noChangeArrowheads="1"/>
          </p:cNvSpPr>
          <p:nvPr/>
        </p:nvSpPr>
        <p:spPr bwMode="auto">
          <a:xfrm rot="10800000" flipH="1" flipV="1">
            <a:off x="5095378" y="3321891"/>
            <a:ext cx="396000" cy="360000"/>
          </a:xfrm>
          <a:prstGeom prst="chevron">
            <a:avLst/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prst="convex"/>
            <a:bevelB w="0" h="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5" name="组合 26"/>
          <p:cNvGrpSpPr>
            <a:grpSpLocks noChangeAspect="1"/>
          </p:cNvGrpSpPr>
          <p:nvPr/>
        </p:nvGrpSpPr>
        <p:grpSpPr bwMode="auto">
          <a:xfrm>
            <a:off x="4171302" y="3033582"/>
            <a:ext cx="884238" cy="896937"/>
            <a:chOff x="1321939" y="2463785"/>
            <a:chExt cx="415318" cy="2705673"/>
          </a:xfrm>
        </p:grpSpPr>
        <p:sp>
          <p:nvSpPr>
            <p:cNvPr id="26" name="圆角矩形 25"/>
            <p:cNvSpPr/>
            <p:nvPr/>
          </p:nvSpPr>
          <p:spPr>
            <a:xfrm>
              <a:off x="1321939" y="2463785"/>
              <a:ext cx="415318" cy="2705673"/>
            </a:xfrm>
            <a:prstGeom prst="roundRect">
              <a:avLst>
                <a:gd name="adj" fmla="val 10568"/>
              </a:avLst>
            </a:prstGeom>
            <a:gradFill flip="none" rotWithShape="1">
              <a:gsLst>
                <a:gs pos="0">
                  <a:srgbClr val="00DFF6"/>
                </a:gs>
                <a:gs pos="90000">
                  <a:srgbClr val="002774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prst="convex"/>
              <a:bevelB w="0" h="0"/>
              <a:contourClr>
                <a:srgbClr val="AFEAFF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zh-CN" altLang="en-US" sz="1600" dirty="0">
                <a:solidFill>
                  <a:schemeClr val="bg1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7" name="矩形 14"/>
            <p:cNvSpPr>
              <a:spLocks noChangeArrowheads="1"/>
            </p:cNvSpPr>
            <p:nvPr/>
          </p:nvSpPr>
          <p:spPr bwMode="auto">
            <a:xfrm>
              <a:off x="1329654" y="2934457"/>
              <a:ext cx="399887" cy="1764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zh-CN" altLang="en-US" sz="1600" dirty="0">
                  <a:solidFill>
                    <a:schemeClr val="bg1"/>
                  </a:solidFill>
                  <a:effectLst>
                    <a:reflection blurRad="6350" stA="50000" endA="300" endPos="50000" dist="29997" dir="5400000" sy="-100000" algn="bl" rotWithShape="0"/>
                  </a:effectLst>
                  <a:latin typeface="微软雅黑" pitchFamily="34" charset="-122"/>
                  <a:ea typeface="微软雅黑" pitchFamily="34" charset="-122"/>
                </a:rPr>
                <a:t>添加</a:t>
              </a:r>
              <a:endParaRPr kumimoji="1" lang="en-US" altLang="zh-CN" sz="1600" dirty="0">
                <a:solidFill>
                  <a:schemeClr val="bg1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zh-CN" altLang="en-US" sz="1600" dirty="0">
                  <a:solidFill>
                    <a:schemeClr val="bg1"/>
                  </a:solidFill>
                  <a:effectLst>
                    <a:reflection blurRad="6350" stA="50000" endA="300" endPos="50000" dist="29997" dir="5400000" sy="-100000" algn="bl" rotWithShape="0"/>
                  </a:effectLst>
                  <a:latin typeface="微软雅黑" pitchFamily="34" charset="-122"/>
                  <a:ea typeface="微软雅黑" pitchFamily="34" charset="-122"/>
                </a:rPr>
                <a:t>标题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17839</TotalTime>
  <Words>23</Words>
  <Application>Microsoft Office PowerPoint</Application>
  <PresentationFormat>全屏显示(4:3)</PresentationFormat>
  <Paragraphs>10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740</cp:revision>
  <dcterms:created xsi:type="dcterms:W3CDTF">2009-02-11T05:37:22Z</dcterms:created>
  <dcterms:modified xsi:type="dcterms:W3CDTF">2012-08-03T01:30:30Z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