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2012/8/3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2012/8/3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2012/8/3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395536" y="1214422"/>
            <a:ext cx="8286808" cy="4357718"/>
          </a:xfrm>
          <a:prstGeom prst="roundRect">
            <a:avLst>
              <a:gd name="adj" fmla="val 4510"/>
            </a:avLst>
          </a:prstGeom>
          <a:gradFill flip="none" rotWithShape="1">
            <a:gsLst>
              <a:gs pos="0">
                <a:schemeClr val="accent4">
                  <a:lumMod val="40000"/>
                  <a:lumOff val="60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7" name="Picture 3" descr="D:\我的文档\Downloads\3d杂\3d杂\Business Icons7.p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967832" y="4357694"/>
            <a:ext cx="1941541" cy="2000240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8" name="图片 8" descr="individuation-desktop-08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7003" y="642938"/>
            <a:ext cx="1219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7"/>
          <p:cNvSpPr>
            <a:spLocks noChangeArrowheads="1"/>
          </p:cNvSpPr>
          <p:nvPr/>
        </p:nvSpPr>
        <p:spPr bwMode="auto">
          <a:xfrm>
            <a:off x="752753" y="2786063"/>
            <a:ext cx="7786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fontAlgn="ctr" hangingPunct="0">
              <a:buClr>
                <a:srgbClr val="FF0000"/>
              </a:buClr>
              <a:buSzPct val="70000"/>
              <a:defRPr/>
            </a:pPr>
            <a:r>
              <a:rPr lang="en-US" altLang="zh-CN" sz="4000" dirty="0">
                <a:ln w="18415" cmpd="sng">
                  <a:noFill/>
                  <a:prstDash val="solid"/>
                </a:ln>
                <a:solidFill>
                  <a:srgbClr val="00206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  <a:reflection blurRad="6350" stA="60000" endA="900" endPos="60000" dist="6000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PowerPoint Presentation Talent </a:t>
            </a:r>
            <a:endParaRPr lang="zh-CN" altLang="en-US" sz="4000" dirty="0">
              <a:ln w="18415" cmpd="sng">
                <a:noFill/>
                <a:prstDash val="solid"/>
              </a:ln>
              <a:solidFill>
                <a:srgbClr val="00206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  <a:reflection blurRad="6350" stA="60000" endA="900" endPos="60000" dist="6000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17839</TotalTime>
  <Words>3</Words>
  <Application>Microsoft Office PowerPoint</Application>
  <PresentationFormat>全屏显示(4:3)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739</cp:revision>
  <dcterms:created xsi:type="dcterms:W3CDTF">2009-02-11T05:37:22Z</dcterms:created>
  <dcterms:modified xsi:type="dcterms:W3CDTF">2012-08-03T01:26:42Z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