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 bwMode="auto">
          <a:xfrm>
            <a:off x="359440" y="812608"/>
            <a:ext cx="8143932" cy="4714908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87"/>
          <p:cNvSpPr>
            <a:spLocks noChangeArrowheads="1"/>
          </p:cNvSpPr>
          <p:nvPr/>
        </p:nvSpPr>
        <p:spPr bwMode="auto">
          <a:xfrm>
            <a:off x="2716907" y="2527126"/>
            <a:ext cx="35718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pic>
        <p:nvPicPr>
          <p:cNvPr id="44" name="Picture 2" descr="D:\我的文档\Downloads\3d杂\3d杂\Business Icons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4469" y="3425651"/>
            <a:ext cx="339407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5" descr="vv-xpincon_0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344" y="812626"/>
            <a:ext cx="1625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17839</TotalTime>
  <Words>30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738</cp:revision>
  <dcterms:created xsi:type="dcterms:W3CDTF">2009-02-11T05:37:22Z</dcterms:created>
  <dcterms:modified xsi:type="dcterms:W3CDTF">2012-08-03T01:22:19Z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