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缺角矩形 12"/>
          <p:cNvSpPr/>
          <p:nvPr/>
        </p:nvSpPr>
        <p:spPr>
          <a:xfrm>
            <a:off x="1853557" y="1214422"/>
            <a:ext cx="5500726" cy="1000132"/>
          </a:xfrm>
          <a:prstGeom prst="plaque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Front"/>
            <a:lightRig rig="flat" dir="t"/>
          </a:scene3d>
          <a:sp3d extrusionH="254000" contourW="19050">
            <a:bevelT w="101600" prst="relaxedInset"/>
            <a:bevelB prst="convex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746268" y="2500306"/>
            <a:ext cx="2428892" cy="3214710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convex"/>
            <a:bevelB prst="angle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3460912" y="2500306"/>
            <a:ext cx="2428892" cy="3214710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convex"/>
            <a:bevelB prst="angle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6175556" y="2479101"/>
            <a:ext cx="2428892" cy="3214710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convex"/>
            <a:bevelB prst="angle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889144" y="3036091"/>
            <a:ext cx="2143140" cy="1357321"/>
          </a:xfrm>
          <a:prstGeom prst="roundRect">
            <a:avLst>
              <a:gd name="adj" fmla="val 11741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3603788" y="3036091"/>
            <a:ext cx="2143140" cy="1357322"/>
          </a:xfrm>
          <a:prstGeom prst="roundRect">
            <a:avLst>
              <a:gd name="adj" fmla="val 11741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>
            <a:off x="6318432" y="3036091"/>
            <a:ext cx="2143140" cy="1357322"/>
          </a:xfrm>
          <a:prstGeom prst="roundRect">
            <a:avLst>
              <a:gd name="adj" fmla="val 11741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图片 19" descr="vista icon (23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9210" y="4464851"/>
            <a:ext cx="1095356" cy="1095356"/>
          </a:xfrm>
          <a:prstGeom prst="rect">
            <a:avLst/>
          </a:prstGeom>
        </p:spPr>
      </p:pic>
      <p:pic>
        <p:nvPicPr>
          <p:cNvPr id="21" name="图片 20" descr="vista icon (146)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486" y="4464851"/>
            <a:ext cx="1047744" cy="1047744"/>
          </a:xfrm>
          <a:prstGeom prst="rect">
            <a:avLst/>
          </a:prstGeom>
        </p:spPr>
      </p:pic>
      <p:pic>
        <p:nvPicPr>
          <p:cNvPr id="22" name="图片 21" descr="vista icon (213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61374" y="4536289"/>
            <a:ext cx="904868" cy="904868"/>
          </a:xfrm>
          <a:prstGeom prst="rect">
            <a:avLst/>
          </a:prstGeom>
        </p:spPr>
      </p:pic>
      <p:sp>
        <p:nvSpPr>
          <p:cNvPr id="23" name="TextBox 147"/>
          <p:cNvSpPr txBox="1">
            <a:spLocks noChangeArrowheads="1"/>
          </p:cNvSpPr>
          <p:nvPr/>
        </p:nvSpPr>
        <p:spPr bwMode="auto">
          <a:xfrm>
            <a:off x="960582" y="2595321"/>
            <a:ext cx="20717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tx2">
                    <a:lumMod val="75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4" name="TextBox 147"/>
          <p:cNvSpPr txBox="1">
            <a:spLocks noChangeArrowheads="1"/>
          </p:cNvSpPr>
          <p:nvPr/>
        </p:nvSpPr>
        <p:spPr bwMode="auto">
          <a:xfrm>
            <a:off x="3603788" y="2595321"/>
            <a:ext cx="20717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tx2">
                    <a:lumMod val="75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" name="TextBox 147"/>
          <p:cNvSpPr txBox="1">
            <a:spLocks noChangeArrowheads="1"/>
          </p:cNvSpPr>
          <p:nvPr/>
        </p:nvSpPr>
        <p:spPr bwMode="auto">
          <a:xfrm>
            <a:off x="6318432" y="2595321"/>
            <a:ext cx="20717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tx2">
                    <a:lumMod val="75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" name="矩形 87"/>
          <p:cNvSpPr>
            <a:spLocks noChangeArrowheads="1"/>
          </p:cNvSpPr>
          <p:nvPr/>
        </p:nvSpPr>
        <p:spPr bwMode="auto">
          <a:xfrm>
            <a:off x="1246334" y="3250405"/>
            <a:ext cx="15652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87"/>
          <p:cNvSpPr>
            <a:spLocks noChangeArrowheads="1"/>
          </p:cNvSpPr>
          <p:nvPr/>
        </p:nvSpPr>
        <p:spPr bwMode="auto">
          <a:xfrm>
            <a:off x="1246334" y="3552030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87"/>
          <p:cNvSpPr>
            <a:spLocks noChangeArrowheads="1"/>
          </p:cNvSpPr>
          <p:nvPr/>
        </p:nvSpPr>
        <p:spPr bwMode="auto">
          <a:xfrm>
            <a:off x="1246334" y="3853655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1246334" y="3552030"/>
            <a:ext cx="1422400" cy="158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1246334" y="3864767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3967339" y="3250405"/>
            <a:ext cx="15652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87"/>
          <p:cNvSpPr>
            <a:spLocks noChangeArrowheads="1"/>
          </p:cNvSpPr>
          <p:nvPr/>
        </p:nvSpPr>
        <p:spPr bwMode="auto">
          <a:xfrm>
            <a:off x="3967339" y="3552030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87"/>
          <p:cNvSpPr>
            <a:spLocks noChangeArrowheads="1"/>
          </p:cNvSpPr>
          <p:nvPr/>
        </p:nvSpPr>
        <p:spPr bwMode="auto">
          <a:xfrm>
            <a:off x="3967339" y="3853655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3967339" y="3552030"/>
            <a:ext cx="1422400" cy="158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3967339" y="3864767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87"/>
          <p:cNvSpPr>
            <a:spLocks noChangeArrowheads="1"/>
          </p:cNvSpPr>
          <p:nvPr/>
        </p:nvSpPr>
        <p:spPr bwMode="auto">
          <a:xfrm>
            <a:off x="6681983" y="3250405"/>
            <a:ext cx="15652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87"/>
          <p:cNvSpPr>
            <a:spLocks noChangeArrowheads="1"/>
          </p:cNvSpPr>
          <p:nvPr/>
        </p:nvSpPr>
        <p:spPr bwMode="auto">
          <a:xfrm>
            <a:off x="6681983" y="3552030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87"/>
          <p:cNvSpPr>
            <a:spLocks noChangeArrowheads="1"/>
          </p:cNvSpPr>
          <p:nvPr/>
        </p:nvSpPr>
        <p:spPr bwMode="auto">
          <a:xfrm>
            <a:off x="6681983" y="3853655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>
            <a:off x="6681983" y="3552030"/>
            <a:ext cx="1422400" cy="158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6681983" y="3864767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147"/>
          <p:cNvSpPr txBox="1">
            <a:spLocks noChangeArrowheads="1"/>
          </p:cNvSpPr>
          <p:nvPr/>
        </p:nvSpPr>
        <p:spPr bwMode="auto">
          <a:xfrm>
            <a:off x="2907267" y="1285860"/>
            <a:ext cx="339330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4000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 加 标 题</a:t>
            </a:r>
            <a:endParaRPr kumimoji="1" lang="zh-CN" altLang="en-US" sz="4000" dirty="0">
              <a:solidFill>
                <a:schemeClr val="tx2">
                  <a:lumMod val="75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17839</TotalTime>
  <Words>37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737</cp:revision>
  <dcterms:created xsi:type="dcterms:W3CDTF">2009-02-11T05:37:22Z</dcterms:created>
  <dcterms:modified xsi:type="dcterms:W3CDTF">2012-08-02T13:21:31Z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