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3" descr="그림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76"/>
          <a:stretch>
            <a:fillRect/>
          </a:stretch>
        </p:blipFill>
        <p:spPr bwMode="auto">
          <a:xfrm>
            <a:off x="289688" y="1844824"/>
            <a:ext cx="8639175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Rectangle 4"/>
          <p:cNvSpPr>
            <a:spLocks noChangeArrowheads="1"/>
          </p:cNvSpPr>
          <p:nvPr/>
        </p:nvSpPr>
        <p:spPr bwMode="auto">
          <a:xfrm>
            <a:off x="3972688" y="2521099"/>
            <a:ext cx="2497138" cy="2259013"/>
          </a:xfrm>
          <a:prstGeom prst="rect">
            <a:avLst/>
          </a:prstGeom>
          <a:gradFill rotWithShape="1">
            <a:gsLst>
              <a:gs pos="0">
                <a:srgbClr val="66CCFF">
                  <a:alpha val="50000"/>
                </a:srgbClr>
              </a:gs>
              <a:gs pos="100000">
                <a:srgbClr val="66CC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cap="rnd" algn="ctr">
                <a:solidFill>
                  <a:schemeClr val="bg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" name="Rectangle 5"/>
          <p:cNvSpPr>
            <a:spLocks noChangeArrowheads="1"/>
          </p:cNvSpPr>
          <p:nvPr/>
        </p:nvSpPr>
        <p:spPr bwMode="auto">
          <a:xfrm>
            <a:off x="407163" y="2521099"/>
            <a:ext cx="1365250" cy="2259013"/>
          </a:xfrm>
          <a:prstGeom prst="rect">
            <a:avLst/>
          </a:prstGeom>
          <a:gradFill rotWithShape="1">
            <a:gsLst>
              <a:gs pos="0">
                <a:srgbClr val="0099FF">
                  <a:alpha val="50000"/>
                </a:srgbClr>
              </a:gs>
              <a:gs pos="100000">
                <a:srgbClr val="0099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cap="rnd" algn="ctr">
                <a:solidFill>
                  <a:schemeClr val="bg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" name="Rectangle 6"/>
          <p:cNvSpPr>
            <a:spLocks noChangeArrowheads="1"/>
          </p:cNvSpPr>
          <p:nvPr/>
        </p:nvSpPr>
        <p:spPr bwMode="auto">
          <a:xfrm>
            <a:off x="1812101" y="2521099"/>
            <a:ext cx="2112963" cy="2259013"/>
          </a:xfrm>
          <a:prstGeom prst="rect">
            <a:avLst/>
          </a:prstGeom>
          <a:gradFill rotWithShape="1">
            <a:gsLst>
              <a:gs pos="0">
                <a:srgbClr val="FFFFCC">
                  <a:alpha val="50000"/>
                </a:srgbClr>
              </a:gs>
              <a:gs pos="100000">
                <a:srgbClr val="FFFFCC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cap="rnd" algn="ctr">
                <a:solidFill>
                  <a:schemeClr val="bg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" name="Text Box 7"/>
          <p:cNvSpPr txBox="1">
            <a:spLocks noChangeArrowheads="1"/>
          </p:cNvSpPr>
          <p:nvPr/>
        </p:nvSpPr>
        <p:spPr bwMode="auto">
          <a:xfrm>
            <a:off x="414882" y="2003971"/>
            <a:ext cx="14157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rnd" algn="ctr">
                <a:solidFill>
                  <a:schemeClr val="bg1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9pPr>
          </a:lstStyle>
          <a:p>
            <a:pPr algn="ctr" eaLnBrk="1" latinLnBrk="1" hangingPunct="1"/>
            <a:r>
              <a:rPr kumimoji="1" lang="zh-CN" altLang="en-US" sz="24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添加标题</a:t>
            </a:r>
            <a:endParaRPr kumimoji="1" lang="ko-KR" altLang="en-US" sz="2400" dirty="0">
              <a:solidFill>
                <a:schemeClr val="bg1"/>
              </a:solidFill>
              <a:latin typeface="华文细黑" pitchFamily="2" charset="-122"/>
            </a:endParaRPr>
          </a:p>
        </p:txBody>
      </p:sp>
      <p:sp>
        <p:nvSpPr>
          <p:cNvPr id="79" name="Text Box 8"/>
          <p:cNvSpPr txBox="1">
            <a:spLocks noChangeArrowheads="1"/>
          </p:cNvSpPr>
          <p:nvPr/>
        </p:nvSpPr>
        <p:spPr bwMode="auto">
          <a:xfrm>
            <a:off x="2177006" y="2016671"/>
            <a:ext cx="14157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rnd" algn="ctr">
                <a:solidFill>
                  <a:schemeClr val="bg1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9pPr>
          </a:lstStyle>
          <a:p>
            <a:pPr algn="ctr" eaLnBrk="1" latinLnBrk="1" hangingPunct="1"/>
            <a:r>
              <a:rPr kumimoji="1" lang="zh-CN" altLang="en-US" sz="24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添加标题</a:t>
            </a:r>
            <a:endParaRPr kumimoji="1" lang="en-US" altLang="ko-KR" sz="2400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80" name="Text Box 9"/>
          <p:cNvSpPr txBox="1">
            <a:spLocks noChangeArrowheads="1"/>
          </p:cNvSpPr>
          <p:nvPr/>
        </p:nvSpPr>
        <p:spPr bwMode="auto">
          <a:xfrm>
            <a:off x="6982369" y="2013496"/>
            <a:ext cx="14157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rnd" algn="ctr">
                <a:solidFill>
                  <a:schemeClr val="bg1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9pPr>
          </a:lstStyle>
          <a:p>
            <a:pPr algn="ctr" latinLnBrk="1"/>
            <a:r>
              <a:rPr kumimoji="1" lang="zh-CN" altLang="en-US" sz="24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添加标题</a:t>
            </a:r>
            <a:endParaRPr kumimoji="1" lang="en-US" altLang="ko-KR" sz="2400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81" name="Group 10"/>
          <p:cNvGrpSpPr>
            <a:grpSpLocks/>
          </p:cNvGrpSpPr>
          <p:nvPr/>
        </p:nvGrpSpPr>
        <p:grpSpPr bwMode="auto">
          <a:xfrm>
            <a:off x="373826" y="2009924"/>
            <a:ext cx="8467725" cy="2708275"/>
            <a:chOff x="211" y="1270"/>
            <a:chExt cx="5334" cy="1340"/>
          </a:xfrm>
        </p:grpSpPr>
        <p:grpSp>
          <p:nvGrpSpPr>
            <p:cNvPr id="82" name="Group 11"/>
            <p:cNvGrpSpPr>
              <a:grpSpLocks/>
            </p:cNvGrpSpPr>
            <p:nvPr/>
          </p:nvGrpSpPr>
          <p:grpSpPr bwMode="auto">
            <a:xfrm>
              <a:off x="1099" y="1270"/>
              <a:ext cx="10" cy="1332"/>
              <a:chOff x="884" y="1055"/>
              <a:chExt cx="10" cy="1332"/>
            </a:xfrm>
          </p:grpSpPr>
          <p:sp>
            <p:nvSpPr>
              <p:cNvPr id="102" name="Line 12"/>
              <p:cNvSpPr>
                <a:spLocks noChangeShapeType="1"/>
              </p:cNvSpPr>
              <p:nvPr/>
            </p:nvSpPr>
            <p:spPr bwMode="auto">
              <a:xfrm rot="5400000" flipH="1">
                <a:off x="349" y="1842"/>
                <a:ext cx="1089" cy="1"/>
              </a:xfrm>
              <a:prstGeom prst="line">
                <a:avLst/>
              </a:pr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Line 13"/>
              <p:cNvSpPr>
                <a:spLocks noChangeShapeType="1"/>
              </p:cNvSpPr>
              <p:nvPr/>
            </p:nvSpPr>
            <p:spPr bwMode="auto">
              <a:xfrm rot="5400000" flipH="1">
                <a:off x="771" y="1177"/>
                <a:ext cx="243" cy="0"/>
              </a:xfrm>
              <a:prstGeom prst="line">
                <a:avLst/>
              </a:prstGeom>
              <a:noFill/>
              <a:ln w="31750">
                <a:solidFill>
                  <a:srgbClr val="BDDE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Line 14"/>
              <p:cNvSpPr>
                <a:spLocks noChangeShapeType="1"/>
              </p:cNvSpPr>
              <p:nvPr/>
            </p:nvSpPr>
            <p:spPr bwMode="auto">
              <a:xfrm rot="5400000" flipH="1">
                <a:off x="762" y="1177"/>
                <a:ext cx="243" cy="0"/>
              </a:xfrm>
              <a:prstGeom prst="line">
                <a:avLst/>
              </a:prstGeom>
              <a:noFill/>
              <a:ln w="12700">
                <a:solidFill>
                  <a:srgbClr val="2B57A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Line 15"/>
              <p:cNvSpPr>
                <a:spLocks noChangeShapeType="1"/>
              </p:cNvSpPr>
              <p:nvPr/>
            </p:nvSpPr>
            <p:spPr bwMode="auto">
              <a:xfrm rot="5400000" flipH="1">
                <a:off x="340" y="1842"/>
                <a:ext cx="1089" cy="1"/>
              </a:xfrm>
              <a:prstGeom prst="line">
                <a:avLst/>
              </a:prstGeom>
              <a:noFill/>
              <a:ln w="12700">
                <a:solidFill>
                  <a:srgbClr val="4D4D4D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3" name="Group 16"/>
            <p:cNvGrpSpPr>
              <a:grpSpLocks/>
            </p:cNvGrpSpPr>
            <p:nvPr/>
          </p:nvGrpSpPr>
          <p:grpSpPr bwMode="auto">
            <a:xfrm>
              <a:off x="217" y="1765"/>
              <a:ext cx="5328" cy="20"/>
              <a:chOff x="219" y="1525"/>
              <a:chExt cx="5328" cy="20"/>
            </a:xfrm>
          </p:grpSpPr>
          <p:sp>
            <p:nvSpPr>
              <p:cNvPr id="100" name="Line 17"/>
              <p:cNvSpPr>
                <a:spLocks noChangeShapeType="1"/>
              </p:cNvSpPr>
              <p:nvPr/>
            </p:nvSpPr>
            <p:spPr bwMode="auto">
              <a:xfrm>
                <a:off x="219" y="1525"/>
                <a:ext cx="5328" cy="7"/>
              </a:xfrm>
              <a:prstGeom prst="line">
                <a:avLst/>
              </a:prstGeom>
              <a:noFill/>
              <a:ln w="12700">
                <a:solidFill>
                  <a:srgbClr val="4D4D4D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Line 18"/>
              <p:cNvSpPr>
                <a:spLocks noChangeShapeType="1"/>
              </p:cNvSpPr>
              <p:nvPr/>
            </p:nvSpPr>
            <p:spPr bwMode="auto">
              <a:xfrm>
                <a:off x="229" y="1541"/>
                <a:ext cx="5306" cy="4"/>
              </a:xfrm>
              <a:prstGeom prst="line">
                <a:avLst/>
              </a:pr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4" name="Group 19"/>
            <p:cNvGrpSpPr>
              <a:grpSpLocks/>
            </p:cNvGrpSpPr>
            <p:nvPr/>
          </p:nvGrpSpPr>
          <p:grpSpPr bwMode="auto">
            <a:xfrm>
              <a:off x="214" y="2037"/>
              <a:ext cx="5328" cy="20"/>
              <a:chOff x="219" y="1525"/>
              <a:chExt cx="5328" cy="20"/>
            </a:xfrm>
          </p:grpSpPr>
          <p:sp>
            <p:nvSpPr>
              <p:cNvPr id="98" name="Line 20"/>
              <p:cNvSpPr>
                <a:spLocks noChangeShapeType="1"/>
              </p:cNvSpPr>
              <p:nvPr/>
            </p:nvSpPr>
            <p:spPr bwMode="auto">
              <a:xfrm>
                <a:off x="219" y="1525"/>
                <a:ext cx="5328" cy="7"/>
              </a:xfrm>
              <a:prstGeom prst="line">
                <a:avLst/>
              </a:prstGeom>
              <a:noFill/>
              <a:ln w="12700">
                <a:solidFill>
                  <a:srgbClr val="4D4D4D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Line 21"/>
              <p:cNvSpPr>
                <a:spLocks noChangeShapeType="1"/>
              </p:cNvSpPr>
              <p:nvPr/>
            </p:nvSpPr>
            <p:spPr bwMode="auto">
              <a:xfrm>
                <a:off x="229" y="1541"/>
                <a:ext cx="5306" cy="4"/>
              </a:xfrm>
              <a:prstGeom prst="line">
                <a:avLst/>
              </a:pr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5" name="Group 22"/>
            <p:cNvGrpSpPr>
              <a:grpSpLocks/>
            </p:cNvGrpSpPr>
            <p:nvPr/>
          </p:nvGrpSpPr>
          <p:grpSpPr bwMode="auto">
            <a:xfrm>
              <a:off x="211" y="2310"/>
              <a:ext cx="5328" cy="20"/>
              <a:chOff x="219" y="1525"/>
              <a:chExt cx="5328" cy="20"/>
            </a:xfrm>
          </p:grpSpPr>
          <p:sp>
            <p:nvSpPr>
              <p:cNvPr id="96" name="Line 23"/>
              <p:cNvSpPr>
                <a:spLocks noChangeShapeType="1"/>
              </p:cNvSpPr>
              <p:nvPr/>
            </p:nvSpPr>
            <p:spPr bwMode="auto">
              <a:xfrm>
                <a:off x="219" y="1525"/>
                <a:ext cx="5328" cy="7"/>
              </a:xfrm>
              <a:prstGeom prst="line">
                <a:avLst/>
              </a:prstGeom>
              <a:noFill/>
              <a:ln w="12700">
                <a:solidFill>
                  <a:srgbClr val="4D4D4D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Line 24"/>
              <p:cNvSpPr>
                <a:spLocks noChangeShapeType="1"/>
              </p:cNvSpPr>
              <p:nvPr/>
            </p:nvSpPr>
            <p:spPr bwMode="auto">
              <a:xfrm>
                <a:off x="229" y="1541"/>
                <a:ext cx="5306" cy="4"/>
              </a:xfrm>
              <a:prstGeom prst="line">
                <a:avLst/>
              </a:pr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6" name="Group 25"/>
            <p:cNvGrpSpPr>
              <a:grpSpLocks/>
            </p:cNvGrpSpPr>
            <p:nvPr/>
          </p:nvGrpSpPr>
          <p:grpSpPr bwMode="auto">
            <a:xfrm>
              <a:off x="2460" y="1274"/>
              <a:ext cx="10" cy="1332"/>
              <a:chOff x="884" y="1055"/>
              <a:chExt cx="10" cy="1332"/>
            </a:xfrm>
          </p:grpSpPr>
          <p:sp>
            <p:nvSpPr>
              <p:cNvPr id="92" name="Line 26"/>
              <p:cNvSpPr>
                <a:spLocks noChangeShapeType="1"/>
              </p:cNvSpPr>
              <p:nvPr/>
            </p:nvSpPr>
            <p:spPr bwMode="auto">
              <a:xfrm rot="5400000" flipH="1">
                <a:off x="349" y="1842"/>
                <a:ext cx="1089" cy="1"/>
              </a:xfrm>
              <a:prstGeom prst="line">
                <a:avLst/>
              </a:pr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Line 27"/>
              <p:cNvSpPr>
                <a:spLocks noChangeShapeType="1"/>
              </p:cNvSpPr>
              <p:nvPr/>
            </p:nvSpPr>
            <p:spPr bwMode="auto">
              <a:xfrm rot="5400000" flipH="1">
                <a:off x="771" y="1177"/>
                <a:ext cx="243" cy="0"/>
              </a:xfrm>
              <a:prstGeom prst="line">
                <a:avLst/>
              </a:prstGeom>
              <a:noFill/>
              <a:ln w="31750">
                <a:solidFill>
                  <a:srgbClr val="BDDE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Line 28"/>
              <p:cNvSpPr>
                <a:spLocks noChangeShapeType="1"/>
              </p:cNvSpPr>
              <p:nvPr/>
            </p:nvSpPr>
            <p:spPr bwMode="auto">
              <a:xfrm rot="5400000" flipH="1">
                <a:off x="762" y="1177"/>
                <a:ext cx="243" cy="0"/>
              </a:xfrm>
              <a:prstGeom prst="line">
                <a:avLst/>
              </a:prstGeom>
              <a:noFill/>
              <a:ln w="12700">
                <a:solidFill>
                  <a:srgbClr val="2B57A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Line 29"/>
              <p:cNvSpPr>
                <a:spLocks noChangeShapeType="1"/>
              </p:cNvSpPr>
              <p:nvPr/>
            </p:nvSpPr>
            <p:spPr bwMode="auto">
              <a:xfrm rot="5400000" flipH="1">
                <a:off x="340" y="1842"/>
                <a:ext cx="1089" cy="1"/>
              </a:xfrm>
              <a:prstGeom prst="line">
                <a:avLst/>
              </a:prstGeom>
              <a:noFill/>
              <a:ln w="12700">
                <a:solidFill>
                  <a:srgbClr val="4D4D4D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7" name="Group 30"/>
            <p:cNvGrpSpPr>
              <a:grpSpLocks/>
            </p:cNvGrpSpPr>
            <p:nvPr/>
          </p:nvGrpSpPr>
          <p:grpSpPr bwMode="auto">
            <a:xfrm>
              <a:off x="4057" y="1278"/>
              <a:ext cx="10" cy="1332"/>
              <a:chOff x="884" y="1055"/>
              <a:chExt cx="10" cy="1332"/>
            </a:xfrm>
          </p:grpSpPr>
          <p:sp>
            <p:nvSpPr>
              <p:cNvPr id="88" name="Line 31"/>
              <p:cNvSpPr>
                <a:spLocks noChangeShapeType="1"/>
              </p:cNvSpPr>
              <p:nvPr/>
            </p:nvSpPr>
            <p:spPr bwMode="auto">
              <a:xfrm rot="5400000" flipH="1">
                <a:off x="349" y="1842"/>
                <a:ext cx="1089" cy="1"/>
              </a:xfrm>
              <a:prstGeom prst="line">
                <a:avLst/>
              </a:pr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Line 32"/>
              <p:cNvSpPr>
                <a:spLocks noChangeShapeType="1"/>
              </p:cNvSpPr>
              <p:nvPr/>
            </p:nvSpPr>
            <p:spPr bwMode="auto">
              <a:xfrm rot="5400000" flipH="1">
                <a:off x="771" y="1177"/>
                <a:ext cx="243" cy="0"/>
              </a:xfrm>
              <a:prstGeom prst="line">
                <a:avLst/>
              </a:prstGeom>
              <a:noFill/>
              <a:ln w="31750">
                <a:solidFill>
                  <a:srgbClr val="BDDE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Line 33"/>
              <p:cNvSpPr>
                <a:spLocks noChangeShapeType="1"/>
              </p:cNvSpPr>
              <p:nvPr/>
            </p:nvSpPr>
            <p:spPr bwMode="auto">
              <a:xfrm rot="5400000" flipH="1">
                <a:off x="762" y="1177"/>
                <a:ext cx="243" cy="0"/>
              </a:xfrm>
              <a:prstGeom prst="line">
                <a:avLst/>
              </a:prstGeom>
              <a:noFill/>
              <a:ln w="12700">
                <a:solidFill>
                  <a:srgbClr val="2B57A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Line 34"/>
              <p:cNvSpPr>
                <a:spLocks noChangeShapeType="1"/>
              </p:cNvSpPr>
              <p:nvPr/>
            </p:nvSpPr>
            <p:spPr bwMode="auto">
              <a:xfrm rot="5400000" flipH="1">
                <a:off x="340" y="1842"/>
                <a:ext cx="1089" cy="1"/>
              </a:xfrm>
              <a:prstGeom prst="line">
                <a:avLst/>
              </a:prstGeom>
              <a:noFill/>
              <a:ln w="12700">
                <a:solidFill>
                  <a:srgbClr val="4D4D4D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06" name="Text Box 46"/>
          <p:cNvSpPr txBox="1">
            <a:spLocks noChangeArrowheads="1"/>
          </p:cNvSpPr>
          <p:nvPr/>
        </p:nvSpPr>
        <p:spPr bwMode="auto">
          <a:xfrm>
            <a:off x="4540794" y="2016671"/>
            <a:ext cx="14157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rnd" algn="ctr">
                <a:solidFill>
                  <a:schemeClr val="bg1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HY견고딕" pitchFamily="18" charset="-127"/>
              </a:defRPr>
            </a:lvl9pPr>
          </a:lstStyle>
          <a:p>
            <a:pPr algn="ctr" latinLnBrk="1"/>
            <a:r>
              <a:rPr kumimoji="1" lang="zh-CN" altLang="en-US" sz="24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添加标题</a:t>
            </a:r>
            <a:endParaRPr kumimoji="1" lang="en-US" altLang="ko-KR" sz="2400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18622</TotalTime>
  <Words>8</Words>
  <Application>Microsoft Office PowerPoint</Application>
  <PresentationFormat>全屏显示(4:3)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779</cp:revision>
  <dcterms:created xsi:type="dcterms:W3CDTF">2009-02-11T05:37:22Z</dcterms:created>
  <dcterms:modified xsi:type="dcterms:W3CDTF">2012-08-02T13:06:12Z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