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53"/>
          <p:cNvGrpSpPr>
            <a:grpSpLocks/>
          </p:cNvGrpSpPr>
          <p:nvPr/>
        </p:nvGrpSpPr>
        <p:grpSpPr bwMode="auto">
          <a:xfrm>
            <a:off x="1575271" y="1474887"/>
            <a:ext cx="5661025" cy="3970337"/>
            <a:chOff x="2055" y="1589"/>
            <a:chExt cx="3566" cy="2501"/>
          </a:xfrm>
        </p:grpSpPr>
        <p:grpSp>
          <p:nvGrpSpPr>
            <p:cNvPr id="33" name="Group 7"/>
            <p:cNvGrpSpPr>
              <a:grpSpLocks/>
            </p:cNvGrpSpPr>
            <p:nvPr/>
          </p:nvGrpSpPr>
          <p:grpSpPr bwMode="auto">
            <a:xfrm>
              <a:off x="2157" y="1589"/>
              <a:ext cx="3464" cy="2501"/>
              <a:chOff x="550" y="887"/>
              <a:chExt cx="4642" cy="3342"/>
            </a:xfrm>
          </p:grpSpPr>
          <p:pic>
            <p:nvPicPr>
              <p:cNvPr id="39" name="Picture 8" descr="035"/>
              <p:cNvPicPr>
                <a:picLocks noChangeAspect="1" noChangeArrowheads="1"/>
              </p:cNvPicPr>
              <p:nvPr/>
            </p:nvPicPr>
            <p:blipFill>
              <a:blip r:embed="rId2">
                <a:lum contras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" y="887"/>
                <a:ext cx="4642" cy="33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" name="Line 9"/>
              <p:cNvSpPr>
                <a:spLocks noChangeShapeType="1"/>
              </p:cNvSpPr>
              <p:nvPr/>
            </p:nvSpPr>
            <p:spPr bwMode="auto">
              <a:xfrm flipV="1">
                <a:off x="811" y="1561"/>
                <a:ext cx="4058" cy="272"/>
              </a:xfrm>
              <a:prstGeom prst="line">
                <a:avLst/>
              </a:prstGeom>
              <a:noFill/>
              <a:ln w="6350">
                <a:solidFill>
                  <a:srgbClr val="336699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Line 10"/>
              <p:cNvSpPr>
                <a:spLocks noChangeShapeType="1"/>
              </p:cNvSpPr>
              <p:nvPr/>
            </p:nvSpPr>
            <p:spPr bwMode="auto">
              <a:xfrm flipV="1">
                <a:off x="811" y="2027"/>
                <a:ext cx="4038" cy="184"/>
              </a:xfrm>
              <a:prstGeom prst="line">
                <a:avLst/>
              </a:prstGeom>
              <a:noFill/>
              <a:ln w="6350">
                <a:solidFill>
                  <a:srgbClr val="336699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Line 11"/>
              <p:cNvSpPr>
                <a:spLocks noChangeShapeType="1"/>
              </p:cNvSpPr>
              <p:nvPr/>
            </p:nvSpPr>
            <p:spPr bwMode="auto">
              <a:xfrm flipV="1">
                <a:off x="811" y="2519"/>
                <a:ext cx="4034" cy="79"/>
              </a:xfrm>
              <a:prstGeom prst="line">
                <a:avLst/>
              </a:prstGeom>
              <a:noFill/>
              <a:ln w="6350">
                <a:solidFill>
                  <a:srgbClr val="336699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Line 12"/>
              <p:cNvSpPr>
                <a:spLocks noChangeShapeType="1"/>
              </p:cNvSpPr>
              <p:nvPr/>
            </p:nvSpPr>
            <p:spPr bwMode="auto">
              <a:xfrm>
                <a:off x="811" y="2967"/>
                <a:ext cx="4060" cy="118"/>
              </a:xfrm>
              <a:prstGeom prst="line">
                <a:avLst/>
              </a:prstGeom>
              <a:noFill/>
              <a:ln w="6350">
                <a:solidFill>
                  <a:srgbClr val="336699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" name="Group 47"/>
            <p:cNvGrpSpPr>
              <a:grpSpLocks/>
            </p:cNvGrpSpPr>
            <p:nvPr/>
          </p:nvGrpSpPr>
          <p:grpSpPr bwMode="auto">
            <a:xfrm>
              <a:off x="2055" y="2231"/>
              <a:ext cx="270" cy="984"/>
              <a:chOff x="2055" y="2231"/>
              <a:chExt cx="270" cy="984"/>
            </a:xfrm>
          </p:grpSpPr>
          <p:sp>
            <p:nvSpPr>
              <p:cNvPr id="35" name="AutoShape 28"/>
              <p:cNvSpPr>
                <a:spLocks noChangeArrowheads="1"/>
              </p:cNvSpPr>
              <p:nvPr/>
            </p:nvSpPr>
            <p:spPr bwMode="auto">
              <a:xfrm>
                <a:off x="2055" y="3090"/>
                <a:ext cx="269" cy="125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  <a:effectLst>
                <a:outerShdw dist="1796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latinLnBrk="1" hangingPunct="1"/>
                <a:r>
                  <a:rPr kumimoji="1" lang="en-US" altLang="ko-KR" sz="1600" b="1" i="1">
                    <a:solidFill>
                      <a:schemeClr val="bg1"/>
                    </a:solidFill>
                  </a:rPr>
                  <a:t>100</a:t>
                </a:r>
              </a:p>
            </p:txBody>
          </p:sp>
          <p:sp>
            <p:nvSpPr>
              <p:cNvPr id="36" name="AutoShape 29"/>
              <p:cNvSpPr>
                <a:spLocks noChangeArrowheads="1"/>
              </p:cNvSpPr>
              <p:nvPr/>
            </p:nvSpPr>
            <p:spPr bwMode="auto">
              <a:xfrm>
                <a:off x="2055" y="2812"/>
                <a:ext cx="269" cy="126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  <a:effectLst>
                <a:outerShdw dist="1796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latinLnBrk="1" hangingPunct="1"/>
                <a:r>
                  <a:rPr kumimoji="1" lang="en-US" altLang="ko-KR" sz="1600" b="1" i="1">
                    <a:solidFill>
                      <a:schemeClr val="bg1"/>
                    </a:solidFill>
                  </a:rPr>
                  <a:t>200</a:t>
                </a:r>
              </a:p>
            </p:txBody>
          </p:sp>
          <p:sp>
            <p:nvSpPr>
              <p:cNvPr id="37" name="AutoShape 30"/>
              <p:cNvSpPr>
                <a:spLocks noChangeArrowheads="1"/>
              </p:cNvSpPr>
              <p:nvPr/>
            </p:nvSpPr>
            <p:spPr bwMode="auto">
              <a:xfrm>
                <a:off x="2055" y="2521"/>
                <a:ext cx="269" cy="126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  <a:effectLst>
                <a:outerShdw dist="1796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latinLnBrk="1" hangingPunct="1"/>
                <a:r>
                  <a:rPr kumimoji="1" lang="en-US" altLang="ko-KR" sz="1600" b="1" i="1">
                    <a:solidFill>
                      <a:schemeClr val="bg1"/>
                    </a:solidFill>
                  </a:rPr>
                  <a:t>300</a:t>
                </a:r>
              </a:p>
            </p:txBody>
          </p:sp>
          <p:sp>
            <p:nvSpPr>
              <p:cNvPr id="38" name="AutoShape 31"/>
              <p:cNvSpPr>
                <a:spLocks noChangeArrowheads="1"/>
              </p:cNvSpPr>
              <p:nvPr/>
            </p:nvSpPr>
            <p:spPr bwMode="auto">
              <a:xfrm>
                <a:off x="2057" y="2231"/>
                <a:ext cx="268" cy="126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  <a:effectLst>
                <a:outerShdw dist="1796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latinLnBrk="1" hangingPunct="1"/>
                <a:r>
                  <a:rPr kumimoji="1" lang="en-US" altLang="ko-KR" sz="1600" b="1" i="1">
                    <a:solidFill>
                      <a:schemeClr val="bg1"/>
                    </a:solidFill>
                  </a:rPr>
                  <a:t>400</a:t>
                </a:r>
              </a:p>
            </p:txBody>
          </p:sp>
        </p:grpSp>
      </p:grpSp>
      <p:grpSp>
        <p:nvGrpSpPr>
          <p:cNvPr id="44" name="Group 50"/>
          <p:cNvGrpSpPr>
            <a:grpSpLocks/>
          </p:cNvGrpSpPr>
          <p:nvPr/>
        </p:nvGrpSpPr>
        <p:grpSpPr bwMode="auto">
          <a:xfrm>
            <a:off x="3883744" y="2302174"/>
            <a:ext cx="788988" cy="2667000"/>
            <a:chOff x="3568" y="2255"/>
            <a:chExt cx="497" cy="1680"/>
          </a:xfrm>
        </p:grpSpPr>
        <p:sp>
          <p:nvSpPr>
            <p:cNvPr id="45" name="Text Box 17"/>
            <p:cNvSpPr txBox="1">
              <a:spLocks noChangeArrowheads="1"/>
            </p:cNvSpPr>
            <p:nvPr/>
          </p:nvSpPr>
          <p:spPr bwMode="auto">
            <a:xfrm>
              <a:off x="3576" y="2255"/>
              <a:ext cx="3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9pPr>
            </a:lstStyle>
            <a:p>
              <a:pPr eaLnBrk="1" latinLnBrk="1" hangingPunct="1"/>
              <a:r>
                <a:rPr kumimoji="1" lang="en-US" altLang="ko-KR" b="1">
                  <a:solidFill>
                    <a:srgbClr val="000066"/>
                  </a:solidFill>
                </a:rPr>
                <a:t>317</a:t>
              </a:r>
            </a:p>
          </p:txBody>
        </p:sp>
        <p:pic>
          <p:nvPicPr>
            <p:cNvPr id="46" name="Picture 13" descr="blue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8" y="2463"/>
              <a:ext cx="497" cy="1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AutoShape 34"/>
            <p:cNvSpPr>
              <a:spLocks noChangeArrowheads="1"/>
            </p:cNvSpPr>
            <p:nvPr/>
          </p:nvSpPr>
          <p:spPr bwMode="auto">
            <a:xfrm>
              <a:off x="3607" y="3810"/>
              <a:ext cx="270" cy="125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>
              <a:outerShdw dist="17961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latinLnBrk="1" hangingPunct="1"/>
              <a:r>
                <a:rPr kumimoji="1" lang="en-US" altLang="ko-KR" sz="1600" b="1" i="1">
                  <a:solidFill>
                    <a:schemeClr val="bg1"/>
                  </a:solidFill>
                </a:rPr>
                <a:t>2003</a:t>
              </a:r>
            </a:p>
          </p:txBody>
        </p:sp>
      </p:grpSp>
      <p:grpSp>
        <p:nvGrpSpPr>
          <p:cNvPr id="48" name="Group 57"/>
          <p:cNvGrpSpPr>
            <a:grpSpLocks/>
          </p:cNvGrpSpPr>
          <p:nvPr/>
        </p:nvGrpSpPr>
        <p:grpSpPr bwMode="auto">
          <a:xfrm>
            <a:off x="4529857" y="1654474"/>
            <a:ext cx="831850" cy="3413125"/>
            <a:chOff x="3975" y="1847"/>
            <a:chExt cx="524" cy="2150"/>
          </a:xfrm>
        </p:grpSpPr>
        <p:sp>
          <p:nvSpPr>
            <p:cNvPr id="49" name="Text Box 18"/>
            <p:cNvSpPr txBox="1">
              <a:spLocks noChangeArrowheads="1"/>
            </p:cNvSpPr>
            <p:nvPr/>
          </p:nvSpPr>
          <p:spPr bwMode="auto">
            <a:xfrm>
              <a:off x="3993" y="1847"/>
              <a:ext cx="3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9pPr>
            </a:lstStyle>
            <a:p>
              <a:pPr eaLnBrk="1" latinLnBrk="1" hangingPunct="1"/>
              <a:r>
                <a:rPr kumimoji="1" lang="en-US" altLang="ko-KR" b="1">
                  <a:solidFill>
                    <a:srgbClr val="000066"/>
                  </a:solidFill>
                </a:rPr>
                <a:t>448</a:t>
              </a:r>
            </a:p>
          </p:txBody>
        </p:sp>
        <p:grpSp>
          <p:nvGrpSpPr>
            <p:cNvPr id="50" name="Group 55"/>
            <p:cNvGrpSpPr>
              <a:grpSpLocks/>
            </p:cNvGrpSpPr>
            <p:nvPr/>
          </p:nvGrpSpPr>
          <p:grpSpPr bwMode="auto">
            <a:xfrm>
              <a:off x="3975" y="2008"/>
              <a:ext cx="524" cy="1989"/>
              <a:chOff x="3975" y="2008"/>
              <a:chExt cx="524" cy="1989"/>
            </a:xfrm>
          </p:grpSpPr>
          <p:pic>
            <p:nvPicPr>
              <p:cNvPr id="51" name="Picture 24" descr="그림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5" y="2008"/>
                <a:ext cx="524" cy="1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AutoShape 35"/>
              <p:cNvSpPr>
                <a:spLocks noChangeArrowheads="1"/>
              </p:cNvSpPr>
              <p:nvPr/>
            </p:nvSpPr>
            <p:spPr bwMode="auto">
              <a:xfrm>
                <a:off x="4038" y="3871"/>
                <a:ext cx="269" cy="126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  <a:effectLst>
                <a:outerShdw dist="1796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latinLnBrk="1" hangingPunct="1"/>
                <a:r>
                  <a:rPr kumimoji="1" lang="en-US" altLang="ko-KR" sz="1600" b="1" i="1">
                    <a:solidFill>
                      <a:schemeClr val="bg1"/>
                    </a:solidFill>
                  </a:rPr>
                  <a:t>2004</a:t>
                </a:r>
              </a:p>
            </p:txBody>
          </p:sp>
        </p:grpSp>
      </p:grpSp>
      <p:grpSp>
        <p:nvGrpSpPr>
          <p:cNvPr id="53" name="Group 52"/>
          <p:cNvGrpSpPr>
            <a:grpSpLocks/>
          </p:cNvGrpSpPr>
          <p:nvPr/>
        </p:nvGrpSpPr>
        <p:grpSpPr bwMode="auto">
          <a:xfrm>
            <a:off x="5920507" y="2189461"/>
            <a:ext cx="879475" cy="3022600"/>
            <a:chOff x="4851" y="2184"/>
            <a:chExt cx="554" cy="1904"/>
          </a:xfrm>
        </p:grpSpPr>
        <p:sp>
          <p:nvSpPr>
            <p:cNvPr id="54" name="Text Box 20"/>
            <p:cNvSpPr txBox="1">
              <a:spLocks noChangeArrowheads="1"/>
            </p:cNvSpPr>
            <p:nvPr/>
          </p:nvSpPr>
          <p:spPr bwMode="auto">
            <a:xfrm>
              <a:off x="4877" y="2184"/>
              <a:ext cx="3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9pPr>
            </a:lstStyle>
            <a:p>
              <a:pPr eaLnBrk="1" latinLnBrk="1" hangingPunct="1"/>
              <a:r>
                <a:rPr kumimoji="1" lang="en-US" altLang="ko-KR" b="1">
                  <a:solidFill>
                    <a:srgbClr val="000066"/>
                  </a:solidFill>
                </a:rPr>
                <a:t>312</a:t>
              </a:r>
            </a:p>
          </p:txBody>
        </p:sp>
        <p:pic>
          <p:nvPicPr>
            <p:cNvPr id="55" name="Picture 26" descr="그림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1" y="2367"/>
              <a:ext cx="554" cy="1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AutoShape 36"/>
            <p:cNvSpPr>
              <a:spLocks noChangeArrowheads="1"/>
            </p:cNvSpPr>
            <p:nvPr/>
          </p:nvSpPr>
          <p:spPr bwMode="auto">
            <a:xfrm>
              <a:off x="4920" y="3962"/>
              <a:ext cx="269" cy="12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>
              <a:outerShdw dist="17961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latinLnBrk="1" hangingPunct="1"/>
              <a:r>
                <a:rPr kumimoji="1" lang="en-US" altLang="ko-KR" sz="1600" b="1" i="1">
                  <a:solidFill>
                    <a:schemeClr val="bg1"/>
                  </a:solidFill>
                </a:rPr>
                <a:t>2006</a:t>
              </a:r>
            </a:p>
          </p:txBody>
        </p:sp>
      </p:grpSp>
      <p:grpSp>
        <p:nvGrpSpPr>
          <p:cNvPr id="57" name="Group 51"/>
          <p:cNvGrpSpPr>
            <a:grpSpLocks/>
          </p:cNvGrpSpPr>
          <p:nvPr/>
        </p:nvGrpSpPr>
        <p:grpSpPr bwMode="auto">
          <a:xfrm>
            <a:off x="5215657" y="1751311"/>
            <a:ext cx="839787" cy="3402013"/>
            <a:chOff x="4407" y="1908"/>
            <a:chExt cx="529" cy="2143"/>
          </a:xfrm>
        </p:grpSpPr>
        <p:sp>
          <p:nvSpPr>
            <p:cNvPr id="58" name="Text Box 19"/>
            <p:cNvSpPr txBox="1">
              <a:spLocks noChangeArrowheads="1"/>
            </p:cNvSpPr>
            <p:nvPr/>
          </p:nvSpPr>
          <p:spPr bwMode="auto">
            <a:xfrm>
              <a:off x="4428" y="1908"/>
              <a:ext cx="3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9pPr>
            </a:lstStyle>
            <a:p>
              <a:pPr eaLnBrk="1" latinLnBrk="1" hangingPunct="1"/>
              <a:r>
                <a:rPr kumimoji="1" lang="en-US" altLang="ko-KR" b="1">
                  <a:solidFill>
                    <a:srgbClr val="000066"/>
                  </a:solidFill>
                </a:rPr>
                <a:t>404</a:t>
              </a:r>
            </a:p>
          </p:txBody>
        </p:sp>
        <p:pic>
          <p:nvPicPr>
            <p:cNvPr id="59" name="Picture 25" descr="그림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7" y="2071"/>
              <a:ext cx="529" cy="1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AutoShape 37"/>
            <p:cNvSpPr>
              <a:spLocks noChangeArrowheads="1"/>
            </p:cNvSpPr>
            <p:nvPr/>
          </p:nvSpPr>
          <p:spPr bwMode="auto">
            <a:xfrm>
              <a:off x="4470" y="3926"/>
              <a:ext cx="269" cy="125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>
              <a:outerShdw dist="17961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latinLnBrk="1" hangingPunct="1"/>
              <a:r>
                <a:rPr kumimoji="1" lang="en-US" altLang="ko-KR" sz="1600" b="1" i="1">
                  <a:solidFill>
                    <a:schemeClr val="bg1"/>
                  </a:solidFill>
                </a:rPr>
                <a:t>2005</a:t>
              </a:r>
            </a:p>
          </p:txBody>
        </p:sp>
      </p:grpSp>
      <p:grpSp>
        <p:nvGrpSpPr>
          <p:cNvPr id="61" name="Group 56"/>
          <p:cNvGrpSpPr>
            <a:grpSpLocks/>
          </p:cNvGrpSpPr>
          <p:nvPr/>
        </p:nvGrpSpPr>
        <p:grpSpPr bwMode="auto">
          <a:xfrm>
            <a:off x="3247157" y="2927649"/>
            <a:ext cx="739775" cy="1960562"/>
            <a:chOff x="3167" y="2649"/>
            <a:chExt cx="466" cy="1235"/>
          </a:xfrm>
        </p:grpSpPr>
        <p:sp>
          <p:nvSpPr>
            <p:cNvPr id="62" name="Text Box 16"/>
            <p:cNvSpPr txBox="1">
              <a:spLocks noChangeArrowheads="1"/>
            </p:cNvSpPr>
            <p:nvPr/>
          </p:nvSpPr>
          <p:spPr bwMode="auto">
            <a:xfrm>
              <a:off x="3167" y="2649"/>
              <a:ext cx="3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9pPr>
            </a:lstStyle>
            <a:p>
              <a:pPr eaLnBrk="1" latinLnBrk="1" hangingPunct="1"/>
              <a:r>
                <a:rPr kumimoji="1" lang="en-US" altLang="ko-KR" b="1">
                  <a:solidFill>
                    <a:srgbClr val="000066"/>
                  </a:solidFill>
                </a:rPr>
                <a:t>185</a:t>
              </a:r>
            </a:p>
          </p:txBody>
        </p:sp>
        <p:grpSp>
          <p:nvGrpSpPr>
            <p:cNvPr id="63" name="Group 54"/>
            <p:cNvGrpSpPr>
              <a:grpSpLocks/>
            </p:cNvGrpSpPr>
            <p:nvPr/>
          </p:nvGrpSpPr>
          <p:grpSpPr bwMode="auto">
            <a:xfrm>
              <a:off x="3181" y="2835"/>
              <a:ext cx="452" cy="1049"/>
              <a:chOff x="3181" y="2835"/>
              <a:chExt cx="452" cy="1049"/>
            </a:xfrm>
          </p:grpSpPr>
          <p:pic>
            <p:nvPicPr>
              <p:cNvPr id="64" name="Picture 23" descr="그림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81" y="2835"/>
                <a:ext cx="452" cy="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5" name="AutoShape 38"/>
              <p:cNvSpPr>
                <a:spLocks noChangeArrowheads="1"/>
              </p:cNvSpPr>
              <p:nvPr/>
            </p:nvSpPr>
            <p:spPr bwMode="auto">
              <a:xfrm>
                <a:off x="3185" y="3758"/>
                <a:ext cx="269" cy="126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  <a:effectLst>
                <a:outerShdw dist="17961" dir="2700000" algn="ctr" rotWithShape="0">
                  <a:schemeClr val="tx1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 eaLnBrk="1" latinLnBrk="1" hangingPunct="1"/>
                <a:r>
                  <a:rPr kumimoji="1" lang="en-US" altLang="ko-KR" sz="1600" b="1" i="1">
                    <a:solidFill>
                      <a:schemeClr val="bg1"/>
                    </a:solidFill>
                  </a:rPr>
                  <a:t>2002</a:t>
                </a:r>
              </a:p>
            </p:txBody>
          </p:sp>
        </p:grpSp>
      </p:grpSp>
      <p:grpSp>
        <p:nvGrpSpPr>
          <p:cNvPr id="66" name="Group 49"/>
          <p:cNvGrpSpPr>
            <a:grpSpLocks/>
          </p:cNvGrpSpPr>
          <p:nvPr/>
        </p:nvGrpSpPr>
        <p:grpSpPr bwMode="auto">
          <a:xfrm>
            <a:off x="2605807" y="2860974"/>
            <a:ext cx="758825" cy="1955800"/>
            <a:chOff x="2763" y="2607"/>
            <a:chExt cx="478" cy="1232"/>
          </a:xfrm>
        </p:grpSpPr>
        <p:sp>
          <p:nvSpPr>
            <p:cNvPr id="67" name="Text Box 15"/>
            <p:cNvSpPr txBox="1">
              <a:spLocks noChangeArrowheads="1"/>
            </p:cNvSpPr>
            <p:nvPr/>
          </p:nvSpPr>
          <p:spPr bwMode="auto">
            <a:xfrm>
              <a:off x="2763" y="2607"/>
              <a:ext cx="3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9pPr>
            </a:lstStyle>
            <a:p>
              <a:pPr eaLnBrk="1" latinLnBrk="1" hangingPunct="1"/>
              <a:r>
                <a:rPr kumimoji="1" lang="en-US" altLang="ko-KR" b="1">
                  <a:solidFill>
                    <a:srgbClr val="000066"/>
                  </a:solidFill>
                </a:rPr>
                <a:t>189</a:t>
              </a:r>
            </a:p>
          </p:txBody>
        </p:sp>
        <p:pic>
          <p:nvPicPr>
            <p:cNvPr id="68" name="Picture 22" descr="그림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0" y="2807"/>
              <a:ext cx="461" cy="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" name="AutoShape 39"/>
            <p:cNvSpPr>
              <a:spLocks noChangeArrowheads="1"/>
            </p:cNvSpPr>
            <p:nvPr/>
          </p:nvSpPr>
          <p:spPr bwMode="auto">
            <a:xfrm>
              <a:off x="2772" y="3713"/>
              <a:ext cx="269" cy="12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>
              <a:outerShdw dist="17961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latinLnBrk="1" hangingPunct="1"/>
              <a:r>
                <a:rPr kumimoji="1" lang="en-US" altLang="ko-KR" sz="1600" b="1" i="1">
                  <a:solidFill>
                    <a:schemeClr val="bg1"/>
                  </a:solidFill>
                </a:rPr>
                <a:t>2001</a:t>
              </a:r>
            </a:p>
          </p:txBody>
        </p:sp>
      </p:grpSp>
      <p:grpSp>
        <p:nvGrpSpPr>
          <p:cNvPr id="70" name="Group 48"/>
          <p:cNvGrpSpPr>
            <a:grpSpLocks/>
          </p:cNvGrpSpPr>
          <p:nvPr/>
        </p:nvGrpSpPr>
        <p:grpSpPr bwMode="auto">
          <a:xfrm>
            <a:off x="2007319" y="3235624"/>
            <a:ext cx="639763" cy="1497012"/>
            <a:chOff x="2386" y="2843"/>
            <a:chExt cx="403" cy="943"/>
          </a:xfrm>
        </p:grpSpPr>
        <p:sp>
          <p:nvSpPr>
            <p:cNvPr id="71" name="Text Box 14"/>
            <p:cNvSpPr txBox="1">
              <a:spLocks noChangeArrowheads="1"/>
            </p:cNvSpPr>
            <p:nvPr/>
          </p:nvSpPr>
          <p:spPr bwMode="auto">
            <a:xfrm>
              <a:off x="2399" y="2843"/>
              <a:ext cx="3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HY견고딕" pitchFamily="18" charset="-127"/>
                </a:defRPr>
              </a:lvl9pPr>
            </a:lstStyle>
            <a:p>
              <a:pPr eaLnBrk="1" latinLnBrk="1" hangingPunct="1"/>
              <a:r>
                <a:rPr kumimoji="1" lang="en-US" altLang="ko-KR" b="1">
                  <a:solidFill>
                    <a:srgbClr val="000066"/>
                  </a:solidFill>
                </a:rPr>
                <a:t>119</a:t>
              </a:r>
            </a:p>
          </p:txBody>
        </p:sp>
        <p:pic>
          <p:nvPicPr>
            <p:cNvPr id="72" name="Picture 21" descr="그림1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0" y="3035"/>
              <a:ext cx="399" cy="6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AutoShape 40"/>
            <p:cNvSpPr>
              <a:spLocks noChangeArrowheads="1"/>
            </p:cNvSpPr>
            <p:nvPr/>
          </p:nvSpPr>
          <p:spPr bwMode="auto">
            <a:xfrm>
              <a:off x="2386" y="3660"/>
              <a:ext cx="268" cy="126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  <a:effectLst>
              <a:outerShdw dist="17961" dir="2700000" algn="ctr" rotWithShape="0">
                <a:schemeClr val="tx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1" latinLnBrk="1" hangingPunct="1"/>
              <a:r>
                <a:rPr kumimoji="1" lang="en-US" altLang="ko-KR" sz="1600" b="1" i="1">
                  <a:solidFill>
                    <a:schemeClr val="bg1"/>
                  </a:solidFill>
                </a:rPr>
                <a:t>2000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18622</TotalTime>
  <Words>18</Words>
  <Application>Microsoft Office PowerPoint</Application>
  <PresentationFormat>全屏显示(4:3)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777</cp:revision>
  <dcterms:created xsi:type="dcterms:W3CDTF">2009-02-11T05:37:22Z</dcterms:created>
  <dcterms:modified xsi:type="dcterms:W3CDTF">2012-08-02T13:01:19Z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