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圆角矩形 89"/>
          <p:cNvSpPr/>
          <p:nvPr/>
        </p:nvSpPr>
        <p:spPr>
          <a:xfrm rot="5400000">
            <a:off x="2904423" y="2694851"/>
            <a:ext cx="1121695" cy="1535714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857620" y="1340768"/>
            <a:ext cx="1571636" cy="1928826"/>
            <a:chOff x="2643174" y="1928802"/>
            <a:chExt cx="1857388" cy="2500330"/>
          </a:xfrm>
        </p:grpSpPr>
        <p:sp>
          <p:nvSpPr>
            <p:cNvPr id="92" name="圆角矩形 91"/>
            <p:cNvSpPr/>
            <p:nvPr/>
          </p:nvSpPr>
          <p:spPr>
            <a:xfrm>
              <a:off x="2643174" y="1928802"/>
              <a:ext cx="1857388" cy="2500330"/>
            </a:xfrm>
            <a:prstGeom prst="round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2883993" y="2182872"/>
              <a:ext cx="1325640" cy="1990740"/>
            </a:xfrm>
            <a:prstGeom prst="round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000628" y="2698090"/>
            <a:ext cx="1928826" cy="1571636"/>
            <a:chOff x="5000628" y="2714620"/>
            <a:chExt cx="1928826" cy="1571636"/>
          </a:xfrm>
        </p:grpSpPr>
        <p:sp>
          <p:nvSpPr>
            <p:cNvPr id="95" name="圆角矩形 94"/>
            <p:cNvSpPr/>
            <p:nvPr/>
          </p:nvSpPr>
          <p:spPr>
            <a:xfrm rot="16200000" flipH="1">
              <a:off x="5179223" y="2536025"/>
              <a:ext cx="1571636" cy="1928826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 rot="16200000" flipH="1">
              <a:off x="5404753" y="2711381"/>
              <a:ext cx="1121695" cy="1535714"/>
            </a:xfrm>
            <a:prstGeom prst="roundRect">
              <a:avLst/>
            </a:prstGeom>
            <a:ln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 flipV="1">
            <a:off x="3857620" y="3698222"/>
            <a:ext cx="1571636" cy="1928826"/>
            <a:chOff x="2643174" y="1928802"/>
            <a:chExt cx="1857388" cy="2500330"/>
          </a:xfrm>
        </p:grpSpPr>
        <p:sp>
          <p:nvSpPr>
            <p:cNvPr id="98" name="圆角矩形 97"/>
            <p:cNvSpPr/>
            <p:nvPr/>
          </p:nvSpPr>
          <p:spPr>
            <a:xfrm>
              <a:off x="2643174" y="1928802"/>
              <a:ext cx="1857388" cy="2500330"/>
            </a:xfrm>
            <a:prstGeom prst="roundRect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圆角矩形 98"/>
            <p:cNvSpPr/>
            <p:nvPr/>
          </p:nvSpPr>
          <p:spPr>
            <a:xfrm>
              <a:off x="2883993" y="2182872"/>
              <a:ext cx="1325640" cy="1990740"/>
            </a:xfrm>
            <a:prstGeom prst="roundRect">
              <a:avLst/>
            </a:pr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34" name="圆角矩形 133"/>
          <p:cNvSpPr/>
          <p:nvPr/>
        </p:nvSpPr>
        <p:spPr>
          <a:xfrm rot="5400000">
            <a:off x="2678893" y="2519495"/>
            <a:ext cx="1571636" cy="1928826"/>
          </a:xfrm>
          <a:prstGeom prst="roundRect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5" name="圆角矩形 134"/>
          <p:cNvSpPr/>
          <p:nvPr/>
        </p:nvSpPr>
        <p:spPr>
          <a:xfrm rot="16200000" flipH="1">
            <a:off x="2886105" y="2705395"/>
            <a:ext cx="1121695" cy="1535714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菱形 135"/>
          <p:cNvSpPr/>
          <p:nvPr/>
        </p:nvSpPr>
        <p:spPr>
          <a:xfrm>
            <a:off x="3786182" y="2626652"/>
            <a:ext cx="1643074" cy="1643074"/>
          </a:xfrm>
          <a:prstGeom prst="diamond">
            <a:avLst/>
          </a:prstGeom>
          <a:solidFill>
            <a:schemeClr val="tx1">
              <a:lumMod val="65000"/>
              <a:lumOff val="35000"/>
            </a:schemeClr>
          </a:solidFill>
          <a:ln w="76200"/>
          <a:scene3d>
            <a:camera prst="orthographicFront"/>
            <a:lightRig rig="threePt" dir="t"/>
          </a:scene3d>
          <a:sp3d>
            <a:bevelT prst="convex"/>
            <a:bevelB w="152400" h="50800" prst="softRound"/>
            <a:contourClr>
              <a:schemeClr val="bg1">
                <a:lumMod val="85000"/>
              </a:schemeClr>
            </a:contourClr>
          </a:sp3d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Rectangle 11"/>
          <p:cNvSpPr>
            <a:spLocks noChangeArrowheads="1"/>
          </p:cNvSpPr>
          <p:nvPr/>
        </p:nvSpPr>
        <p:spPr bwMode="gray">
          <a:xfrm>
            <a:off x="3585120" y="3198156"/>
            <a:ext cx="2043113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0" hangingPunct="0">
              <a:defRPr/>
            </a:pPr>
            <a:r>
              <a:rPr lang="en-US" altLang="zh-CN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Arial Black" pitchFamily="34" charset="0"/>
                <a:ea typeface="时尚中黑简体" pitchFamily="2" charset="-122"/>
              </a:rPr>
              <a:t>SWOT</a:t>
            </a:r>
            <a:endParaRPr lang="en-US" altLang="zh-CN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Arial Black" pitchFamily="34" charset="0"/>
              <a:ea typeface="时尚中黑简体" pitchFamily="2" charset="-122"/>
            </a:endParaRPr>
          </a:p>
        </p:txBody>
      </p:sp>
      <p:sp>
        <p:nvSpPr>
          <p:cNvPr id="138" name="矩形 137"/>
          <p:cNvSpPr/>
          <p:nvPr/>
        </p:nvSpPr>
        <p:spPr bwMode="auto">
          <a:xfrm>
            <a:off x="285720" y="3698222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9" name="矩形 138"/>
          <p:cNvSpPr/>
          <p:nvPr/>
        </p:nvSpPr>
        <p:spPr>
          <a:xfrm>
            <a:off x="366788" y="4091635"/>
            <a:ext cx="143033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140" name="矩形 139"/>
          <p:cNvSpPr/>
          <p:nvPr/>
        </p:nvSpPr>
        <p:spPr>
          <a:xfrm>
            <a:off x="366788" y="4753623"/>
            <a:ext cx="143033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141" name="矩形 140"/>
          <p:cNvSpPr/>
          <p:nvPr/>
        </p:nvSpPr>
        <p:spPr bwMode="auto">
          <a:xfrm>
            <a:off x="7286644" y="1354020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7367712" y="1747433"/>
            <a:ext cx="143033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143" name="矩形 142"/>
          <p:cNvSpPr/>
          <p:nvPr/>
        </p:nvSpPr>
        <p:spPr>
          <a:xfrm>
            <a:off x="7367712" y="2409421"/>
            <a:ext cx="143033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144" name="矩形 143"/>
          <p:cNvSpPr/>
          <p:nvPr/>
        </p:nvSpPr>
        <p:spPr bwMode="auto">
          <a:xfrm>
            <a:off x="285720" y="1359954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366788" y="1753367"/>
            <a:ext cx="143033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146" name="矩形 145"/>
          <p:cNvSpPr/>
          <p:nvPr/>
        </p:nvSpPr>
        <p:spPr>
          <a:xfrm>
            <a:off x="366788" y="2415355"/>
            <a:ext cx="143033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147" name="矩形 146"/>
          <p:cNvSpPr/>
          <p:nvPr/>
        </p:nvSpPr>
        <p:spPr bwMode="auto">
          <a:xfrm>
            <a:off x="7273392" y="3717408"/>
            <a:ext cx="1620000" cy="1981078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7354460" y="4110821"/>
            <a:ext cx="1430337" cy="52228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149" name="矩形 148"/>
          <p:cNvSpPr/>
          <p:nvPr/>
        </p:nvSpPr>
        <p:spPr>
          <a:xfrm>
            <a:off x="7354460" y="4772809"/>
            <a:ext cx="1430337" cy="5222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lvl="2" algn="ctr" defTabSz="912813" eaLnBrk="0" fontAlgn="auto" hangingPunct="0"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ct val="80000"/>
              <a:tabLst>
                <a:tab pos="136525" algn="l"/>
              </a:tabLst>
              <a:defRPr/>
            </a:pPr>
            <a:r>
              <a:rPr lang="zh-CN" altLang="en-US" sz="1400" spc="50" dirty="0">
                <a:ln w="11430"/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点击添加文本点击添加文本</a:t>
            </a:r>
          </a:p>
        </p:txBody>
      </p:sp>
      <p:sp>
        <p:nvSpPr>
          <p:cNvPr id="150" name="TextBox 149"/>
          <p:cNvSpPr txBox="1"/>
          <p:nvPr/>
        </p:nvSpPr>
        <p:spPr>
          <a:xfrm>
            <a:off x="2767620" y="3198156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C000"/>
                </a:solidFill>
                <a:latin typeface="微软雅黑" pitchFamily="34" charset="-122"/>
                <a:ea typeface="微软雅黑" pitchFamily="34" charset="-122"/>
              </a:rPr>
              <a:t>优势</a:t>
            </a:r>
          </a:p>
        </p:txBody>
      </p:sp>
      <p:sp>
        <p:nvSpPr>
          <p:cNvPr id="151" name="TextBox 150"/>
          <p:cNvSpPr txBox="1"/>
          <p:nvPr/>
        </p:nvSpPr>
        <p:spPr>
          <a:xfrm>
            <a:off x="5572132" y="3175002"/>
            <a:ext cx="11430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</a:rPr>
              <a:t>劣势</a:t>
            </a:r>
            <a:endParaRPr lang="zh-CN" altLang="en-US" sz="2800" b="1" dirty="0">
              <a:solidFill>
                <a:srgbClr val="7030A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4339256" y="4367668"/>
            <a:ext cx="7143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机会</a:t>
            </a:r>
            <a:endParaRPr lang="zh-CN" altLang="en-US" sz="28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4331182" y="1587855"/>
            <a:ext cx="7143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威胁</a:t>
            </a:r>
            <a:endParaRPr lang="zh-CN" altLang="en-US" sz="28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18622</TotalTime>
  <Words>53</Words>
  <Application>Microsoft Office PowerPoint</Application>
  <PresentationFormat>全屏显示(4:3)</PresentationFormat>
  <Paragraphs>13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776</cp:revision>
  <dcterms:created xsi:type="dcterms:W3CDTF">2009-02-11T05:37:22Z</dcterms:created>
  <dcterms:modified xsi:type="dcterms:W3CDTF">2012-07-31T14:03:56Z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