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931"/>
          <p:cNvSpPr>
            <a:spLocks noChangeArrowheads="1"/>
          </p:cNvSpPr>
          <p:nvPr/>
        </p:nvSpPr>
        <p:spPr bwMode="auto">
          <a:xfrm>
            <a:off x="898599" y="4149825"/>
            <a:ext cx="7273925" cy="1800225"/>
          </a:xfrm>
          <a:prstGeom prst="rect">
            <a:avLst/>
          </a:prstGeom>
          <a:solidFill>
            <a:schemeClr val="bg2">
              <a:alpha val="23137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25" name="AutoShape 1896"/>
          <p:cNvSpPr>
            <a:spLocks noChangeArrowheads="1"/>
          </p:cNvSpPr>
          <p:nvPr/>
        </p:nvSpPr>
        <p:spPr bwMode="auto">
          <a:xfrm>
            <a:off x="2852811" y="2997300"/>
            <a:ext cx="633413" cy="2305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FF"/>
              </a:gs>
              <a:gs pos="100000">
                <a:srgbClr val="0099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26" name="AutoShape 1897"/>
          <p:cNvSpPr>
            <a:spLocks noChangeArrowheads="1"/>
          </p:cNvSpPr>
          <p:nvPr/>
        </p:nvSpPr>
        <p:spPr bwMode="auto">
          <a:xfrm>
            <a:off x="4265686" y="2133700"/>
            <a:ext cx="633413" cy="3168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00"/>
              </a:gs>
              <a:gs pos="100000">
                <a:srgbClr val="FF66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27" name="AutoShape 1898"/>
          <p:cNvSpPr>
            <a:spLocks noChangeArrowheads="1"/>
          </p:cNvSpPr>
          <p:nvPr/>
        </p:nvSpPr>
        <p:spPr bwMode="auto">
          <a:xfrm>
            <a:off x="5678561" y="3070325"/>
            <a:ext cx="633413" cy="22320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rgbClr val="0099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28" name="AutoShape 1899"/>
          <p:cNvSpPr>
            <a:spLocks noChangeArrowheads="1"/>
          </p:cNvSpPr>
          <p:nvPr/>
        </p:nvSpPr>
        <p:spPr bwMode="auto">
          <a:xfrm>
            <a:off x="7091436" y="2349600"/>
            <a:ext cx="633413" cy="2952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33CC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29" name="AutoShape 1902"/>
          <p:cNvSpPr>
            <a:spLocks noChangeArrowheads="1"/>
          </p:cNvSpPr>
          <p:nvPr/>
        </p:nvSpPr>
        <p:spPr bwMode="auto">
          <a:xfrm>
            <a:off x="2843286" y="4149825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0" name="AutoShape 1903"/>
          <p:cNvSpPr>
            <a:spLocks noChangeArrowheads="1"/>
          </p:cNvSpPr>
          <p:nvPr/>
        </p:nvSpPr>
        <p:spPr bwMode="auto">
          <a:xfrm>
            <a:off x="4259336" y="4149825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1" name="AutoShape 1904"/>
          <p:cNvSpPr>
            <a:spLocks noChangeArrowheads="1"/>
          </p:cNvSpPr>
          <p:nvPr/>
        </p:nvSpPr>
        <p:spPr bwMode="auto">
          <a:xfrm>
            <a:off x="5684911" y="4149825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2" name="AutoShape 1905"/>
          <p:cNvSpPr>
            <a:spLocks noChangeArrowheads="1"/>
          </p:cNvSpPr>
          <p:nvPr/>
        </p:nvSpPr>
        <p:spPr bwMode="auto">
          <a:xfrm>
            <a:off x="7091436" y="4149825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3" name="AutoShape 1893"/>
          <p:cNvSpPr>
            <a:spLocks noChangeArrowheads="1"/>
          </p:cNvSpPr>
          <p:nvPr/>
        </p:nvSpPr>
        <p:spPr bwMode="auto">
          <a:xfrm>
            <a:off x="1441524" y="1701900"/>
            <a:ext cx="633412" cy="36004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9933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4" name="AutoShape 1901"/>
          <p:cNvSpPr>
            <a:spLocks noChangeArrowheads="1"/>
          </p:cNvSpPr>
          <p:nvPr/>
        </p:nvSpPr>
        <p:spPr bwMode="auto">
          <a:xfrm>
            <a:off x="1441524" y="4149825"/>
            <a:ext cx="633412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5" name="Line 1557"/>
          <p:cNvSpPr>
            <a:spLocks noChangeShapeType="1"/>
          </p:cNvSpPr>
          <p:nvPr/>
        </p:nvSpPr>
        <p:spPr bwMode="auto">
          <a:xfrm>
            <a:off x="1530424" y="597068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6" name="Line 1558"/>
          <p:cNvSpPr>
            <a:spLocks noChangeShapeType="1"/>
          </p:cNvSpPr>
          <p:nvPr/>
        </p:nvSpPr>
        <p:spPr bwMode="auto">
          <a:xfrm>
            <a:off x="1530424" y="597068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7" name="Line 1561"/>
          <p:cNvSpPr>
            <a:spLocks noChangeShapeType="1"/>
          </p:cNvSpPr>
          <p:nvPr/>
        </p:nvSpPr>
        <p:spPr bwMode="auto">
          <a:xfrm>
            <a:off x="1317699" y="61326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8" name="Line 1562"/>
          <p:cNvSpPr>
            <a:spLocks noChangeShapeType="1"/>
          </p:cNvSpPr>
          <p:nvPr/>
        </p:nvSpPr>
        <p:spPr bwMode="auto">
          <a:xfrm>
            <a:off x="1317699" y="61326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9" name="Line 1565"/>
          <p:cNvSpPr>
            <a:spLocks noChangeShapeType="1"/>
          </p:cNvSpPr>
          <p:nvPr/>
        </p:nvSpPr>
        <p:spPr bwMode="auto">
          <a:xfrm>
            <a:off x="1304999" y="604688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4" name="Line 1566"/>
          <p:cNvSpPr>
            <a:spLocks noChangeShapeType="1"/>
          </p:cNvSpPr>
          <p:nvPr/>
        </p:nvSpPr>
        <p:spPr bwMode="auto">
          <a:xfrm>
            <a:off x="1304999" y="604688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5" name="Line 1568"/>
          <p:cNvSpPr>
            <a:spLocks noChangeShapeType="1"/>
          </p:cNvSpPr>
          <p:nvPr/>
        </p:nvSpPr>
        <p:spPr bwMode="auto">
          <a:xfrm>
            <a:off x="1295474" y="59802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6" name="Line 1569"/>
          <p:cNvSpPr>
            <a:spLocks noChangeShapeType="1"/>
          </p:cNvSpPr>
          <p:nvPr/>
        </p:nvSpPr>
        <p:spPr bwMode="auto">
          <a:xfrm>
            <a:off x="1295474" y="59802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7" name="Line 1571"/>
          <p:cNvSpPr>
            <a:spLocks noChangeShapeType="1"/>
          </p:cNvSpPr>
          <p:nvPr/>
        </p:nvSpPr>
        <p:spPr bwMode="auto">
          <a:xfrm>
            <a:off x="1314524" y="59802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8" name="Line 1572"/>
          <p:cNvSpPr>
            <a:spLocks noChangeShapeType="1"/>
          </p:cNvSpPr>
          <p:nvPr/>
        </p:nvSpPr>
        <p:spPr bwMode="auto">
          <a:xfrm>
            <a:off x="1314524" y="59802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9" name="Line 1574"/>
          <p:cNvSpPr>
            <a:spLocks noChangeShapeType="1"/>
          </p:cNvSpPr>
          <p:nvPr/>
        </p:nvSpPr>
        <p:spPr bwMode="auto">
          <a:xfrm>
            <a:off x="1304999" y="598656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0" name="Line 1575"/>
          <p:cNvSpPr>
            <a:spLocks noChangeShapeType="1"/>
          </p:cNvSpPr>
          <p:nvPr/>
        </p:nvSpPr>
        <p:spPr bwMode="auto">
          <a:xfrm>
            <a:off x="1304999" y="598656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1" name="Line 1598"/>
          <p:cNvSpPr>
            <a:spLocks noChangeShapeType="1"/>
          </p:cNvSpPr>
          <p:nvPr/>
        </p:nvSpPr>
        <p:spPr bwMode="auto">
          <a:xfrm>
            <a:off x="4486349" y="620563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2" name="Line 1599"/>
          <p:cNvSpPr>
            <a:spLocks noChangeShapeType="1"/>
          </p:cNvSpPr>
          <p:nvPr/>
        </p:nvSpPr>
        <p:spPr bwMode="auto">
          <a:xfrm>
            <a:off x="4486349" y="620563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3" name="Line 1600"/>
          <p:cNvSpPr>
            <a:spLocks noChangeShapeType="1"/>
          </p:cNvSpPr>
          <p:nvPr/>
        </p:nvSpPr>
        <p:spPr bwMode="auto">
          <a:xfrm>
            <a:off x="4473649" y="61199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4" name="Line 1601"/>
          <p:cNvSpPr>
            <a:spLocks noChangeShapeType="1"/>
          </p:cNvSpPr>
          <p:nvPr/>
        </p:nvSpPr>
        <p:spPr bwMode="auto">
          <a:xfrm>
            <a:off x="4473649" y="6119912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5" name="Line 1602"/>
          <p:cNvSpPr>
            <a:spLocks noChangeShapeType="1"/>
          </p:cNvSpPr>
          <p:nvPr/>
        </p:nvSpPr>
        <p:spPr bwMode="auto">
          <a:xfrm>
            <a:off x="4460949" y="605323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6" name="Line 1603"/>
          <p:cNvSpPr>
            <a:spLocks noChangeShapeType="1"/>
          </p:cNvSpPr>
          <p:nvPr/>
        </p:nvSpPr>
        <p:spPr bwMode="auto">
          <a:xfrm>
            <a:off x="4460949" y="6053237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7" name="Line 1612"/>
          <p:cNvSpPr>
            <a:spLocks noChangeShapeType="1"/>
          </p:cNvSpPr>
          <p:nvPr/>
        </p:nvSpPr>
        <p:spPr bwMode="auto">
          <a:xfrm>
            <a:off x="3330649" y="6115150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8" name="Line 1613"/>
          <p:cNvSpPr>
            <a:spLocks noChangeShapeType="1"/>
          </p:cNvSpPr>
          <p:nvPr/>
        </p:nvSpPr>
        <p:spPr bwMode="auto">
          <a:xfrm>
            <a:off x="3330649" y="6115150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9" name="Line 1616"/>
          <p:cNvSpPr>
            <a:spLocks noChangeShapeType="1"/>
          </p:cNvSpPr>
          <p:nvPr/>
        </p:nvSpPr>
        <p:spPr bwMode="auto">
          <a:xfrm>
            <a:off x="3117924" y="627707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0" name="Line 1617"/>
          <p:cNvSpPr>
            <a:spLocks noChangeShapeType="1"/>
          </p:cNvSpPr>
          <p:nvPr/>
        </p:nvSpPr>
        <p:spPr bwMode="auto">
          <a:xfrm>
            <a:off x="3117924" y="627707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1" name="Line 1620"/>
          <p:cNvSpPr>
            <a:spLocks noChangeShapeType="1"/>
          </p:cNvSpPr>
          <p:nvPr/>
        </p:nvSpPr>
        <p:spPr bwMode="auto">
          <a:xfrm>
            <a:off x="3105224" y="6191350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2" name="Line 1621"/>
          <p:cNvSpPr>
            <a:spLocks noChangeShapeType="1"/>
          </p:cNvSpPr>
          <p:nvPr/>
        </p:nvSpPr>
        <p:spPr bwMode="auto">
          <a:xfrm>
            <a:off x="3105224" y="6191350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3" name="Line 1623"/>
          <p:cNvSpPr>
            <a:spLocks noChangeShapeType="1"/>
          </p:cNvSpPr>
          <p:nvPr/>
        </p:nvSpPr>
        <p:spPr bwMode="auto">
          <a:xfrm>
            <a:off x="3095699" y="612467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4" name="Line 1624"/>
          <p:cNvSpPr>
            <a:spLocks noChangeShapeType="1"/>
          </p:cNvSpPr>
          <p:nvPr/>
        </p:nvSpPr>
        <p:spPr bwMode="auto">
          <a:xfrm>
            <a:off x="3095699" y="612467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5" name="Line 1626"/>
          <p:cNvSpPr>
            <a:spLocks noChangeShapeType="1"/>
          </p:cNvSpPr>
          <p:nvPr/>
        </p:nvSpPr>
        <p:spPr bwMode="auto">
          <a:xfrm>
            <a:off x="3114749" y="612467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6" name="Line 1627"/>
          <p:cNvSpPr>
            <a:spLocks noChangeShapeType="1"/>
          </p:cNvSpPr>
          <p:nvPr/>
        </p:nvSpPr>
        <p:spPr bwMode="auto">
          <a:xfrm>
            <a:off x="3114749" y="612467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7" name="Line 1629"/>
          <p:cNvSpPr>
            <a:spLocks noChangeShapeType="1"/>
          </p:cNvSpPr>
          <p:nvPr/>
        </p:nvSpPr>
        <p:spPr bwMode="auto">
          <a:xfrm>
            <a:off x="3105224" y="613102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8" name="Line 1630"/>
          <p:cNvSpPr>
            <a:spLocks noChangeShapeType="1"/>
          </p:cNvSpPr>
          <p:nvPr/>
        </p:nvSpPr>
        <p:spPr bwMode="auto">
          <a:xfrm>
            <a:off x="3105224" y="6131025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9" name="Freeform 1876"/>
          <p:cNvSpPr>
            <a:spLocks noEditPoints="1"/>
          </p:cNvSpPr>
          <p:nvPr/>
        </p:nvSpPr>
        <p:spPr bwMode="auto">
          <a:xfrm>
            <a:off x="5583311" y="4941987"/>
            <a:ext cx="806450" cy="803275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grpSp>
        <p:nvGrpSpPr>
          <p:cNvPr id="70" name="Group 1934"/>
          <p:cNvGrpSpPr>
            <a:grpSpLocks/>
          </p:cNvGrpSpPr>
          <p:nvPr/>
        </p:nvGrpSpPr>
        <p:grpSpPr bwMode="auto">
          <a:xfrm>
            <a:off x="4181549" y="4911825"/>
            <a:ext cx="803275" cy="806450"/>
            <a:chOff x="2589" y="3139"/>
            <a:chExt cx="506" cy="508"/>
          </a:xfrm>
        </p:grpSpPr>
        <p:sp>
          <p:nvSpPr>
            <p:cNvPr id="71" name="Rectangle 1886"/>
            <p:cNvSpPr>
              <a:spLocks noChangeArrowheads="1"/>
            </p:cNvSpPr>
            <p:nvPr/>
          </p:nvSpPr>
          <p:spPr bwMode="auto">
            <a:xfrm>
              <a:off x="2614" y="3294"/>
              <a:ext cx="453" cy="318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72" name="Freeform 1877"/>
            <p:cNvSpPr>
              <a:spLocks noEditPoints="1"/>
            </p:cNvSpPr>
            <p:nvPr/>
          </p:nvSpPr>
          <p:spPr bwMode="auto">
            <a:xfrm>
              <a:off x="2589" y="3139"/>
              <a:ext cx="506" cy="508"/>
            </a:xfrm>
            <a:custGeom>
              <a:avLst/>
              <a:gdLst>
                <a:gd name="T0" fmla="*/ 405 w 300"/>
                <a:gd name="T1" fmla="*/ 209 h 302"/>
                <a:gd name="T2" fmla="*/ 356 w 300"/>
                <a:gd name="T3" fmla="*/ 128 h 302"/>
                <a:gd name="T4" fmla="*/ 390 w 300"/>
                <a:gd name="T5" fmla="*/ 34 h 302"/>
                <a:gd name="T6" fmla="*/ 484 w 300"/>
                <a:gd name="T7" fmla="*/ 0 h 302"/>
                <a:gd name="T8" fmla="*/ 1152 w 300"/>
                <a:gd name="T9" fmla="*/ 609 h 302"/>
                <a:gd name="T10" fmla="*/ 1860 w 300"/>
                <a:gd name="T11" fmla="*/ 34 h 302"/>
                <a:gd name="T12" fmla="*/ 1943 w 300"/>
                <a:gd name="T13" fmla="*/ 0 h 302"/>
                <a:gd name="T14" fmla="*/ 2054 w 300"/>
                <a:gd name="T15" fmla="*/ 62 h 302"/>
                <a:gd name="T16" fmla="*/ 2054 w 300"/>
                <a:gd name="T17" fmla="*/ 161 h 302"/>
                <a:gd name="T18" fmla="*/ 2183 w 300"/>
                <a:gd name="T19" fmla="*/ 609 h 302"/>
                <a:gd name="T20" fmla="*/ 2366 w 300"/>
                <a:gd name="T21" fmla="*/ 671 h 302"/>
                <a:gd name="T22" fmla="*/ 2427 w 300"/>
                <a:gd name="T23" fmla="*/ 846 h 302"/>
                <a:gd name="T24" fmla="*/ 2412 w 300"/>
                <a:gd name="T25" fmla="*/ 2256 h 302"/>
                <a:gd name="T26" fmla="*/ 2284 w 300"/>
                <a:gd name="T27" fmla="*/ 2402 h 302"/>
                <a:gd name="T28" fmla="*/ 245 w 300"/>
                <a:gd name="T29" fmla="*/ 2419 h 302"/>
                <a:gd name="T30" fmla="*/ 62 w 300"/>
                <a:gd name="T31" fmla="*/ 2336 h 302"/>
                <a:gd name="T32" fmla="*/ 0 w 300"/>
                <a:gd name="T33" fmla="*/ 846 h 302"/>
                <a:gd name="T34" fmla="*/ 62 w 300"/>
                <a:gd name="T35" fmla="*/ 671 h 302"/>
                <a:gd name="T36" fmla="*/ 245 w 300"/>
                <a:gd name="T37" fmla="*/ 609 h 302"/>
                <a:gd name="T38" fmla="*/ 356 w 300"/>
                <a:gd name="T39" fmla="*/ 846 h 302"/>
                <a:gd name="T40" fmla="*/ 245 w 300"/>
                <a:gd name="T41" fmla="*/ 913 h 302"/>
                <a:gd name="T42" fmla="*/ 245 w 300"/>
                <a:gd name="T43" fmla="*/ 2052 h 302"/>
                <a:gd name="T44" fmla="*/ 307 w 300"/>
                <a:gd name="T45" fmla="*/ 2162 h 302"/>
                <a:gd name="T46" fmla="*/ 1698 w 300"/>
                <a:gd name="T47" fmla="*/ 2178 h 302"/>
                <a:gd name="T48" fmla="*/ 1815 w 300"/>
                <a:gd name="T49" fmla="*/ 2099 h 302"/>
                <a:gd name="T50" fmla="*/ 1830 w 300"/>
                <a:gd name="T51" fmla="*/ 962 h 302"/>
                <a:gd name="T52" fmla="*/ 1747 w 300"/>
                <a:gd name="T53" fmla="*/ 846 h 302"/>
                <a:gd name="T54" fmla="*/ 2075 w 300"/>
                <a:gd name="T55" fmla="*/ 1571 h 302"/>
                <a:gd name="T56" fmla="*/ 1977 w 300"/>
                <a:gd name="T57" fmla="*/ 1598 h 302"/>
                <a:gd name="T58" fmla="*/ 1943 w 300"/>
                <a:gd name="T59" fmla="*/ 1680 h 302"/>
                <a:gd name="T60" fmla="*/ 2005 w 300"/>
                <a:gd name="T61" fmla="*/ 1808 h 302"/>
                <a:gd name="T62" fmla="*/ 2183 w 300"/>
                <a:gd name="T63" fmla="*/ 1808 h 302"/>
                <a:gd name="T64" fmla="*/ 2299 w 300"/>
                <a:gd name="T65" fmla="*/ 1746 h 302"/>
                <a:gd name="T66" fmla="*/ 2299 w 300"/>
                <a:gd name="T67" fmla="*/ 1633 h 302"/>
                <a:gd name="T68" fmla="*/ 2183 w 300"/>
                <a:gd name="T69" fmla="*/ 1571 h 302"/>
                <a:gd name="T70" fmla="*/ 2075 w 300"/>
                <a:gd name="T71" fmla="*/ 1938 h 302"/>
                <a:gd name="T72" fmla="*/ 1957 w 300"/>
                <a:gd name="T73" fmla="*/ 2003 h 302"/>
                <a:gd name="T74" fmla="*/ 1957 w 300"/>
                <a:gd name="T75" fmla="*/ 2099 h 302"/>
                <a:gd name="T76" fmla="*/ 2075 w 300"/>
                <a:gd name="T77" fmla="*/ 2178 h 302"/>
                <a:gd name="T78" fmla="*/ 2250 w 300"/>
                <a:gd name="T79" fmla="*/ 2162 h 302"/>
                <a:gd name="T80" fmla="*/ 2312 w 300"/>
                <a:gd name="T81" fmla="*/ 2052 h 302"/>
                <a:gd name="T82" fmla="*/ 2284 w 300"/>
                <a:gd name="T83" fmla="*/ 1953 h 302"/>
                <a:gd name="T84" fmla="*/ 2075 w 300"/>
                <a:gd name="T85" fmla="*/ 1938 h 3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00"/>
                <a:gd name="T130" fmla="*/ 0 h 302"/>
                <a:gd name="T131" fmla="*/ 300 w 300"/>
                <a:gd name="T132" fmla="*/ 302 h 30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00" h="302">
                  <a:moveTo>
                    <a:pt x="30" y="76"/>
                  </a:moveTo>
                  <a:lnTo>
                    <a:pt x="98" y="7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4" y="16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2"/>
                  </a:lnTo>
                  <a:lnTo>
                    <a:pt x="70" y="4"/>
                  </a:lnTo>
                  <a:lnTo>
                    <a:pt x="142" y="76"/>
                  </a:lnTo>
                  <a:lnTo>
                    <a:pt x="158" y="76"/>
                  </a:lnTo>
                  <a:lnTo>
                    <a:pt x="230" y="4"/>
                  </a:lnTo>
                  <a:lnTo>
                    <a:pt x="234" y="2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4" y="8"/>
                  </a:lnTo>
                  <a:lnTo>
                    <a:pt x="256" y="16"/>
                  </a:lnTo>
                  <a:lnTo>
                    <a:pt x="254" y="20"/>
                  </a:lnTo>
                  <a:lnTo>
                    <a:pt x="252" y="26"/>
                  </a:lnTo>
                  <a:lnTo>
                    <a:pt x="202" y="76"/>
                  </a:lnTo>
                  <a:lnTo>
                    <a:pt x="270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298" y="94"/>
                  </a:lnTo>
                  <a:lnTo>
                    <a:pt x="300" y="10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close/>
                  <a:moveTo>
                    <a:pt x="44" y="106"/>
                  </a:moveTo>
                  <a:lnTo>
                    <a:pt x="44" y="106"/>
                  </a:lnTo>
                  <a:lnTo>
                    <a:pt x="38" y="106"/>
                  </a:lnTo>
                  <a:lnTo>
                    <a:pt x="34" y="110"/>
                  </a:lnTo>
                  <a:lnTo>
                    <a:pt x="30" y="114"/>
                  </a:lnTo>
                  <a:lnTo>
                    <a:pt x="30" y="120"/>
                  </a:lnTo>
                  <a:lnTo>
                    <a:pt x="30" y="256"/>
                  </a:lnTo>
                  <a:lnTo>
                    <a:pt x="30" y="262"/>
                  </a:lnTo>
                  <a:lnTo>
                    <a:pt x="34" y="268"/>
                  </a:lnTo>
                  <a:lnTo>
                    <a:pt x="38" y="270"/>
                  </a:lnTo>
                  <a:lnTo>
                    <a:pt x="44" y="272"/>
                  </a:lnTo>
                  <a:lnTo>
                    <a:pt x="210" y="272"/>
                  </a:lnTo>
                  <a:lnTo>
                    <a:pt x="216" y="270"/>
                  </a:lnTo>
                  <a:lnTo>
                    <a:pt x="222" y="268"/>
                  </a:lnTo>
                  <a:lnTo>
                    <a:pt x="224" y="262"/>
                  </a:lnTo>
                  <a:lnTo>
                    <a:pt x="226" y="256"/>
                  </a:lnTo>
                  <a:lnTo>
                    <a:pt x="226" y="120"/>
                  </a:lnTo>
                  <a:lnTo>
                    <a:pt x="224" y="114"/>
                  </a:lnTo>
                  <a:lnTo>
                    <a:pt x="222" y="110"/>
                  </a:lnTo>
                  <a:lnTo>
                    <a:pt x="216" y="106"/>
                  </a:lnTo>
                  <a:lnTo>
                    <a:pt x="210" y="106"/>
                  </a:lnTo>
                  <a:lnTo>
                    <a:pt x="44" y="106"/>
                  </a:lnTo>
                  <a:close/>
                  <a:moveTo>
                    <a:pt x="256" y="196"/>
                  </a:moveTo>
                  <a:lnTo>
                    <a:pt x="256" y="196"/>
                  </a:lnTo>
                  <a:lnTo>
                    <a:pt x="248" y="196"/>
                  </a:lnTo>
                  <a:lnTo>
                    <a:pt x="244" y="200"/>
                  </a:lnTo>
                  <a:lnTo>
                    <a:pt x="242" y="204"/>
                  </a:lnTo>
                  <a:lnTo>
                    <a:pt x="240" y="210"/>
                  </a:lnTo>
                  <a:lnTo>
                    <a:pt x="242" y="218"/>
                  </a:lnTo>
                  <a:lnTo>
                    <a:pt x="244" y="222"/>
                  </a:lnTo>
                  <a:lnTo>
                    <a:pt x="248" y="226"/>
                  </a:lnTo>
                  <a:lnTo>
                    <a:pt x="256" y="226"/>
                  </a:lnTo>
                  <a:lnTo>
                    <a:pt x="270" y="226"/>
                  </a:lnTo>
                  <a:lnTo>
                    <a:pt x="278" y="226"/>
                  </a:lnTo>
                  <a:lnTo>
                    <a:pt x="282" y="222"/>
                  </a:lnTo>
                  <a:lnTo>
                    <a:pt x="284" y="218"/>
                  </a:lnTo>
                  <a:lnTo>
                    <a:pt x="286" y="210"/>
                  </a:lnTo>
                  <a:lnTo>
                    <a:pt x="284" y="204"/>
                  </a:lnTo>
                  <a:lnTo>
                    <a:pt x="282" y="200"/>
                  </a:lnTo>
                  <a:lnTo>
                    <a:pt x="278" y="196"/>
                  </a:lnTo>
                  <a:lnTo>
                    <a:pt x="270" y="196"/>
                  </a:lnTo>
                  <a:lnTo>
                    <a:pt x="256" y="196"/>
                  </a:lnTo>
                  <a:close/>
                  <a:moveTo>
                    <a:pt x="256" y="242"/>
                  </a:moveTo>
                  <a:lnTo>
                    <a:pt x="256" y="242"/>
                  </a:lnTo>
                  <a:lnTo>
                    <a:pt x="248" y="242"/>
                  </a:lnTo>
                  <a:lnTo>
                    <a:pt x="244" y="244"/>
                  </a:lnTo>
                  <a:lnTo>
                    <a:pt x="242" y="250"/>
                  </a:lnTo>
                  <a:lnTo>
                    <a:pt x="240" y="256"/>
                  </a:lnTo>
                  <a:lnTo>
                    <a:pt x="242" y="262"/>
                  </a:lnTo>
                  <a:lnTo>
                    <a:pt x="244" y="268"/>
                  </a:lnTo>
                  <a:lnTo>
                    <a:pt x="248" y="270"/>
                  </a:lnTo>
                  <a:lnTo>
                    <a:pt x="256" y="272"/>
                  </a:lnTo>
                  <a:lnTo>
                    <a:pt x="270" y="272"/>
                  </a:lnTo>
                  <a:lnTo>
                    <a:pt x="278" y="270"/>
                  </a:lnTo>
                  <a:lnTo>
                    <a:pt x="282" y="268"/>
                  </a:lnTo>
                  <a:lnTo>
                    <a:pt x="284" y="262"/>
                  </a:lnTo>
                  <a:lnTo>
                    <a:pt x="286" y="256"/>
                  </a:lnTo>
                  <a:lnTo>
                    <a:pt x="284" y="250"/>
                  </a:lnTo>
                  <a:lnTo>
                    <a:pt x="282" y="244"/>
                  </a:lnTo>
                  <a:lnTo>
                    <a:pt x="278" y="242"/>
                  </a:lnTo>
                  <a:lnTo>
                    <a:pt x="270" y="242"/>
                  </a:lnTo>
                  <a:lnTo>
                    <a:pt x="256" y="242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</p:grpSp>
      <p:grpSp>
        <p:nvGrpSpPr>
          <p:cNvPr id="73" name="Group 1906"/>
          <p:cNvGrpSpPr>
            <a:grpSpLocks/>
          </p:cNvGrpSpPr>
          <p:nvPr/>
        </p:nvGrpSpPr>
        <p:grpSpPr bwMode="auto">
          <a:xfrm>
            <a:off x="6991424" y="4916587"/>
            <a:ext cx="820737" cy="825500"/>
            <a:chOff x="4359" y="3142"/>
            <a:chExt cx="517" cy="520"/>
          </a:xfrm>
        </p:grpSpPr>
        <p:sp>
          <p:nvSpPr>
            <p:cNvPr id="74" name="Rectangle 1888"/>
            <p:cNvSpPr>
              <a:spLocks noChangeArrowheads="1"/>
            </p:cNvSpPr>
            <p:nvPr/>
          </p:nvSpPr>
          <p:spPr bwMode="auto">
            <a:xfrm>
              <a:off x="4422" y="3158"/>
              <a:ext cx="363" cy="272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75" name="Freeform 1875"/>
            <p:cNvSpPr>
              <a:spLocks noEditPoints="1"/>
            </p:cNvSpPr>
            <p:nvPr/>
          </p:nvSpPr>
          <p:spPr bwMode="auto">
            <a:xfrm>
              <a:off x="4359" y="3142"/>
              <a:ext cx="517" cy="520"/>
            </a:xfrm>
            <a:custGeom>
              <a:avLst/>
              <a:gdLst>
                <a:gd name="T0" fmla="*/ 157 w 300"/>
                <a:gd name="T1" fmla="*/ 1755 h 302"/>
                <a:gd name="T2" fmla="*/ 2632 w 300"/>
                <a:gd name="T3" fmla="*/ 2481 h 302"/>
                <a:gd name="T4" fmla="*/ 2378 w 300"/>
                <a:gd name="T5" fmla="*/ 1317 h 302"/>
                <a:gd name="T6" fmla="*/ 267 w 300"/>
                <a:gd name="T7" fmla="*/ 267 h 302"/>
                <a:gd name="T8" fmla="*/ 283 w 300"/>
                <a:gd name="T9" fmla="*/ 2321 h 302"/>
                <a:gd name="T10" fmla="*/ 403 w 300"/>
                <a:gd name="T11" fmla="*/ 2321 h 302"/>
                <a:gd name="T12" fmla="*/ 333 w 300"/>
                <a:gd name="T13" fmla="*/ 2094 h 302"/>
                <a:gd name="T14" fmla="*/ 564 w 300"/>
                <a:gd name="T15" fmla="*/ 2144 h 302"/>
                <a:gd name="T16" fmla="*/ 389 w 300"/>
                <a:gd name="T17" fmla="*/ 1861 h 302"/>
                <a:gd name="T18" fmla="*/ 546 w 300"/>
                <a:gd name="T19" fmla="*/ 1951 h 302"/>
                <a:gd name="T20" fmla="*/ 496 w 300"/>
                <a:gd name="T21" fmla="*/ 2268 h 302"/>
                <a:gd name="T22" fmla="*/ 600 w 300"/>
                <a:gd name="T23" fmla="*/ 2354 h 302"/>
                <a:gd name="T24" fmla="*/ 600 w 300"/>
                <a:gd name="T25" fmla="*/ 282 h 302"/>
                <a:gd name="T26" fmla="*/ 2118 w 300"/>
                <a:gd name="T27" fmla="*/ 1252 h 302"/>
                <a:gd name="T28" fmla="*/ 620 w 300"/>
                <a:gd name="T29" fmla="*/ 1915 h 302"/>
                <a:gd name="T30" fmla="*/ 722 w 300"/>
                <a:gd name="T31" fmla="*/ 1915 h 302"/>
                <a:gd name="T32" fmla="*/ 636 w 300"/>
                <a:gd name="T33" fmla="*/ 2094 h 302"/>
                <a:gd name="T34" fmla="*/ 757 w 300"/>
                <a:gd name="T35" fmla="*/ 2128 h 302"/>
                <a:gd name="T36" fmla="*/ 670 w 300"/>
                <a:gd name="T37" fmla="*/ 2287 h 302"/>
                <a:gd name="T38" fmla="*/ 793 w 300"/>
                <a:gd name="T39" fmla="*/ 2354 h 302"/>
                <a:gd name="T40" fmla="*/ 829 w 300"/>
                <a:gd name="T41" fmla="*/ 1848 h 302"/>
                <a:gd name="T42" fmla="*/ 900 w 300"/>
                <a:gd name="T43" fmla="*/ 1951 h 302"/>
                <a:gd name="T44" fmla="*/ 863 w 300"/>
                <a:gd name="T45" fmla="*/ 2058 h 302"/>
                <a:gd name="T46" fmla="*/ 915 w 300"/>
                <a:gd name="T47" fmla="*/ 2180 h 302"/>
                <a:gd name="T48" fmla="*/ 863 w 300"/>
                <a:gd name="T49" fmla="*/ 2058 h 302"/>
                <a:gd name="T50" fmla="*/ 1112 w 300"/>
                <a:gd name="T51" fmla="*/ 2390 h 302"/>
                <a:gd name="T52" fmla="*/ 1766 w 300"/>
                <a:gd name="T53" fmla="*/ 2268 h 302"/>
                <a:gd name="T54" fmla="*/ 972 w 300"/>
                <a:gd name="T55" fmla="*/ 1880 h 302"/>
                <a:gd name="T56" fmla="*/ 1075 w 300"/>
                <a:gd name="T57" fmla="*/ 1951 h 302"/>
                <a:gd name="T58" fmla="*/ 1039 w 300"/>
                <a:gd name="T59" fmla="*/ 2058 h 302"/>
                <a:gd name="T60" fmla="*/ 1096 w 300"/>
                <a:gd name="T61" fmla="*/ 2180 h 302"/>
                <a:gd name="T62" fmla="*/ 1182 w 300"/>
                <a:gd name="T63" fmla="*/ 1848 h 302"/>
                <a:gd name="T64" fmla="*/ 1253 w 300"/>
                <a:gd name="T65" fmla="*/ 1951 h 302"/>
                <a:gd name="T66" fmla="*/ 1198 w 300"/>
                <a:gd name="T67" fmla="*/ 2094 h 302"/>
                <a:gd name="T68" fmla="*/ 1325 w 300"/>
                <a:gd name="T69" fmla="*/ 2144 h 302"/>
                <a:gd name="T70" fmla="*/ 1358 w 300"/>
                <a:gd name="T71" fmla="*/ 1848 h 302"/>
                <a:gd name="T72" fmla="*/ 1413 w 300"/>
                <a:gd name="T73" fmla="*/ 1987 h 302"/>
                <a:gd name="T74" fmla="*/ 1358 w 300"/>
                <a:gd name="T75" fmla="*/ 1848 h 302"/>
                <a:gd name="T76" fmla="*/ 1486 w 300"/>
                <a:gd name="T77" fmla="*/ 2180 h 302"/>
                <a:gd name="T78" fmla="*/ 1515 w 300"/>
                <a:gd name="T79" fmla="*/ 1848 h 302"/>
                <a:gd name="T80" fmla="*/ 1585 w 300"/>
                <a:gd name="T81" fmla="*/ 1987 h 302"/>
                <a:gd name="T82" fmla="*/ 1606 w 300"/>
                <a:gd name="T83" fmla="*/ 2058 h 302"/>
                <a:gd name="T84" fmla="*/ 1675 w 300"/>
                <a:gd name="T85" fmla="*/ 2180 h 302"/>
                <a:gd name="T86" fmla="*/ 1606 w 300"/>
                <a:gd name="T87" fmla="*/ 2058 h 302"/>
                <a:gd name="T88" fmla="*/ 1746 w 300"/>
                <a:gd name="T89" fmla="*/ 1987 h 302"/>
                <a:gd name="T90" fmla="*/ 1692 w 300"/>
                <a:gd name="T91" fmla="*/ 1848 h 302"/>
                <a:gd name="T92" fmla="*/ 1832 w 300"/>
                <a:gd name="T93" fmla="*/ 2180 h 302"/>
                <a:gd name="T94" fmla="*/ 1818 w 300"/>
                <a:gd name="T95" fmla="*/ 2058 h 302"/>
                <a:gd name="T96" fmla="*/ 1889 w 300"/>
                <a:gd name="T97" fmla="*/ 2390 h 302"/>
                <a:gd name="T98" fmla="*/ 1939 w 300"/>
                <a:gd name="T99" fmla="*/ 2250 h 302"/>
                <a:gd name="T100" fmla="*/ 1868 w 300"/>
                <a:gd name="T101" fmla="*/ 1987 h 302"/>
                <a:gd name="T102" fmla="*/ 1959 w 300"/>
                <a:gd name="T103" fmla="*/ 1861 h 302"/>
                <a:gd name="T104" fmla="*/ 1959 w 300"/>
                <a:gd name="T105" fmla="*/ 2180 h 302"/>
                <a:gd name="T106" fmla="*/ 2046 w 300"/>
                <a:gd name="T107" fmla="*/ 2058 h 302"/>
                <a:gd name="T108" fmla="*/ 2046 w 300"/>
                <a:gd name="T109" fmla="*/ 1951 h 302"/>
                <a:gd name="T110" fmla="*/ 2258 w 300"/>
                <a:gd name="T111" fmla="*/ 1880 h 302"/>
                <a:gd name="T112" fmla="*/ 2046 w 300"/>
                <a:gd name="T113" fmla="*/ 2354 h 302"/>
                <a:gd name="T114" fmla="*/ 2171 w 300"/>
                <a:gd name="T115" fmla="*/ 2287 h 302"/>
                <a:gd name="T116" fmla="*/ 2135 w 300"/>
                <a:gd name="T117" fmla="*/ 2128 h 302"/>
                <a:gd name="T118" fmla="*/ 2313 w 300"/>
                <a:gd name="T119" fmla="*/ 2128 h 302"/>
                <a:gd name="T120" fmla="*/ 2221 w 300"/>
                <a:gd name="T121" fmla="*/ 2287 h 302"/>
                <a:gd name="T122" fmla="*/ 2378 w 300"/>
                <a:gd name="T123" fmla="*/ 2354 h 3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0"/>
                <a:gd name="T187" fmla="*/ 0 h 302"/>
                <a:gd name="T188" fmla="*/ 300 w 300"/>
                <a:gd name="T189" fmla="*/ 302 h 30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0" h="302">
                  <a:moveTo>
                    <a:pt x="30" y="302"/>
                  </a:move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266"/>
                  </a:lnTo>
                  <a:lnTo>
                    <a:pt x="2" y="260"/>
                  </a:lnTo>
                  <a:lnTo>
                    <a:pt x="16" y="206"/>
                  </a:lnTo>
                  <a:lnTo>
                    <a:pt x="18" y="200"/>
                  </a:lnTo>
                  <a:lnTo>
                    <a:pt x="24" y="198"/>
                  </a:lnTo>
                  <a:lnTo>
                    <a:pt x="30" y="196"/>
                  </a:lnTo>
                  <a:lnTo>
                    <a:pt x="270" y="196"/>
                  </a:lnTo>
                  <a:lnTo>
                    <a:pt x="276" y="198"/>
                  </a:lnTo>
                  <a:lnTo>
                    <a:pt x="280" y="200"/>
                  </a:lnTo>
                  <a:lnTo>
                    <a:pt x="284" y="206"/>
                  </a:lnTo>
                  <a:lnTo>
                    <a:pt x="298" y="260"/>
                  </a:lnTo>
                  <a:lnTo>
                    <a:pt x="300" y="26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close/>
                  <a:moveTo>
                    <a:pt x="60" y="0"/>
                  </a:moveTo>
                  <a:lnTo>
                    <a:pt x="240" y="0"/>
                  </a:lnTo>
                  <a:lnTo>
                    <a:pt x="252" y="2"/>
                  </a:lnTo>
                  <a:lnTo>
                    <a:pt x="262" y="8"/>
                  </a:lnTo>
                  <a:lnTo>
                    <a:pt x="268" y="18"/>
                  </a:lnTo>
                  <a:lnTo>
                    <a:pt x="270" y="30"/>
                  </a:lnTo>
                  <a:lnTo>
                    <a:pt x="270" y="150"/>
                  </a:lnTo>
                  <a:lnTo>
                    <a:pt x="268" y="162"/>
                  </a:lnTo>
                  <a:lnTo>
                    <a:pt x="262" y="172"/>
                  </a:lnTo>
                  <a:lnTo>
                    <a:pt x="252" y="178"/>
                  </a:lnTo>
                  <a:lnTo>
                    <a:pt x="240" y="180"/>
                  </a:lnTo>
                  <a:lnTo>
                    <a:pt x="60" y="180"/>
                  </a:lnTo>
                  <a:lnTo>
                    <a:pt x="48" y="178"/>
                  </a:lnTo>
                  <a:lnTo>
                    <a:pt x="38" y="172"/>
                  </a:lnTo>
                  <a:lnTo>
                    <a:pt x="32" y="162"/>
                  </a:lnTo>
                  <a:lnTo>
                    <a:pt x="30" y="150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8" y="8"/>
                  </a:lnTo>
                  <a:lnTo>
                    <a:pt x="48" y="2"/>
                  </a:lnTo>
                  <a:lnTo>
                    <a:pt x="60" y="0"/>
                  </a:lnTo>
                  <a:close/>
                  <a:moveTo>
                    <a:pt x="36" y="256"/>
                  </a:moveTo>
                  <a:lnTo>
                    <a:pt x="36" y="256"/>
                  </a:lnTo>
                  <a:lnTo>
                    <a:pt x="34" y="258"/>
                  </a:lnTo>
                  <a:lnTo>
                    <a:pt x="32" y="260"/>
                  </a:lnTo>
                  <a:lnTo>
                    <a:pt x="32" y="264"/>
                  </a:lnTo>
                  <a:lnTo>
                    <a:pt x="30" y="268"/>
                  </a:lnTo>
                  <a:lnTo>
                    <a:pt x="30" y="270"/>
                  </a:lnTo>
                  <a:lnTo>
                    <a:pt x="32" y="272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4" y="270"/>
                  </a:lnTo>
                  <a:lnTo>
                    <a:pt x="46" y="268"/>
                  </a:lnTo>
                  <a:lnTo>
                    <a:pt x="46" y="264"/>
                  </a:lnTo>
                  <a:lnTo>
                    <a:pt x="46" y="260"/>
                  </a:lnTo>
                  <a:lnTo>
                    <a:pt x="46" y="258"/>
                  </a:lnTo>
                  <a:lnTo>
                    <a:pt x="44" y="256"/>
                  </a:lnTo>
                  <a:lnTo>
                    <a:pt x="40" y="256"/>
                  </a:lnTo>
                  <a:lnTo>
                    <a:pt x="36" y="256"/>
                  </a:lnTo>
                  <a:close/>
                  <a:moveTo>
                    <a:pt x="42" y="234"/>
                  </a:moveTo>
                  <a:lnTo>
                    <a:pt x="42" y="234"/>
                  </a:lnTo>
                  <a:lnTo>
                    <a:pt x="40" y="234"/>
                  </a:lnTo>
                  <a:lnTo>
                    <a:pt x="38" y="238"/>
                  </a:lnTo>
                  <a:lnTo>
                    <a:pt x="36" y="242"/>
                  </a:lnTo>
                  <a:lnTo>
                    <a:pt x="36" y="244"/>
                  </a:lnTo>
                  <a:lnTo>
                    <a:pt x="36" y="248"/>
                  </a:lnTo>
                  <a:lnTo>
                    <a:pt x="38" y="248"/>
                  </a:lnTo>
                  <a:lnTo>
                    <a:pt x="50" y="248"/>
                  </a:lnTo>
                  <a:lnTo>
                    <a:pt x="60" y="248"/>
                  </a:lnTo>
                  <a:lnTo>
                    <a:pt x="62" y="248"/>
                  </a:lnTo>
                  <a:lnTo>
                    <a:pt x="64" y="244"/>
                  </a:lnTo>
                  <a:lnTo>
                    <a:pt x="64" y="242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52" y="234"/>
                  </a:lnTo>
                  <a:lnTo>
                    <a:pt x="42" y="234"/>
                  </a:lnTo>
                  <a:close/>
                  <a:moveTo>
                    <a:pt x="48" y="210"/>
                  </a:moveTo>
                  <a:lnTo>
                    <a:pt x="48" y="210"/>
                  </a:lnTo>
                  <a:lnTo>
                    <a:pt x="44" y="212"/>
                  </a:lnTo>
                  <a:lnTo>
                    <a:pt x="44" y="214"/>
                  </a:lnTo>
                  <a:lnTo>
                    <a:pt x="42" y="222"/>
                  </a:lnTo>
                  <a:lnTo>
                    <a:pt x="42" y="226"/>
                  </a:lnTo>
                  <a:lnTo>
                    <a:pt x="44" y="226"/>
                  </a:lnTo>
                  <a:lnTo>
                    <a:pt x="50" y="226"/>
                  </a:lnTo>
                  <a:lnTo>
                    <a:pt x="58" y="226"/>
                  </a:lnTo>
                  <a:lnTo>
                    <a:pt x="60" y="226"/>
                  </a:lnTo>
                  <a:lnTo>
                    <a:pt x="62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2" y="212"/>
                  </a:lnTo>
                  <a:lnTo>
                    <a:pt x="60" y="210"/>
                  </a:lnTo>
                  <a:lnTo>
                    <a:pt x="54" y="210"/>
                  </a:lnTo>
                  <a:lnTo>
                    <a:pt x="48" y="210"/>
                  </a:lnTo>
                  <a:close/>
                  <a:moveTo>
                    <a:pt x="58" y="256"/>
                  </a:moveTo>
                  <a:lnTo>
                    <a:pt x="58" y="256"/>
                  </a:lnTo>
                  <a:lnTo>
                    <a:pt x="56" y="258"/>
                  </a:lnTo>
                  <a:lnTo>
                    <a:pt x="54" y="260"/>
                  </a:lnTo>
                  <a:lnTo>
                    <a:pt x="52" y="268"/>
                  </a:lnTo>
                  <a:lnTo>
                    <a:pt x="52" y="270"/>
                  </a:lnTo>
                  <a:lnTo>
                    <a:pt x="56" y="272"/>
                  </a:lnTo>
                  <a:lnTo>
                    <a:pt x="60" y="272"/>
                  </a:lnTo>
                  <a:lnTo>
                    <a:pt x="64" y="272"/>
                  </a:lnTo>
                  <a:lnTo>
                    <a:pt x="66" y="270"/>
                  </a:lnTo>
                  <a:lnTo>
                    <a:pt x="68" y="268"/>
                  </a:lnTo>
                  <a:lnTo>
                    <a:pt x="68" y="264"/>
                  </a:lnTo>
                  <a:lnTo>
                    <a:pt x="68" y="260"/>
                  </a:lnTo>
                  <a:lnTo>
                    <a:pt x="68" y="258"/>
                  </a:lnTo>
                  <a:lnTo>
                    <a:pt x="66" y="256"/>
                  </a:lnTo>
                  <a:lnTo>
                    <a:pt x="62" y="256"/>
                  </a:lnTo>
                  <a:lnTo>
                    <a:pt x="58" y="256"/>
                  </a:lnTo>
                  <a:close/>
                  <a:moveTo>
                    <a:pt x="74" y="30"/>
                  </a:moveTo>
                  <a:lnTo>
                    <a:pt x="74" y="30"/>
                  </a:lnTo>
                  <a:lnTo>
                    <a:pt x="68" y="32"/>
                  </a:lnTo>
                  <a:lnTo>
                    <a:pt x="64" y="34"/>
                  </a:lnTo>
                  <a:lnTo>
                    <a:pt x="60" y="38"/>
                  </a:lnTo>
                  <a:lnTo>
                    <a:pt x="60" y="46"/>
                  </a:lnTo>
                  <a:lnTo>
                    <a:pt x="60" y="136"/>
                  </a:lnTo>
                  <a:lnTo>
                    <a:pt x="60" y="142"/>
                  </a:lnTo>
                  <a:lnTo>
                    <a:pt x="64" y="146"/>
                  </a:lnTo>
                  <a:lnTo>
                    <a:pt x="68" y="150"/>
                  </a:lnTo>
                  <a:lnTo>
                    <a:pt x="74" y="150"/>
                  </a:lnTo>
                  <a:lnTo>
                    <a:pt x="226" y="150"/>
                  </a:lnTo>
                  <a:lnTo>
                    <a:pt x="232" y="150"/>
                  </a:lnTo>
                  <a:lnTo>
                    <a:pt x="236" y="146"/>
                  </a:lnTo>
                  <a:lnTo>
                    <a:pt x="240" y="142"/>
                  </a:lnTo>
                  <a:lnTo>
                    <a:pt x="240" y="136"/>
                  </a:lnTo>
                  <a:lnTo>
                    <a:pt x="240" y="46"/>
                  </a:lnTo>
                  <a:lnTo>
                    <a:pt x="240" y="38"/>
                  </a:lnTo>
                  <a:lnTo>
                    <a:pt x="236" y="34"/>
                  </a:lnTo>
                  <a:lnTo>
                    <a:pt x="232" y="32"/>
                  </a:lnTo>
                  <a:lnTo>
                    <a:pt x="226" y="30"/>
                  </a:lnTo>
                  <a:lnTo>
                    <a:pt x="74" y="30"/>
                  </a:lnTo>
                  <a:close/>
                  <a:moveTo>
                    <a:pt x="74" y="210"/>
                  </a:moveTo>
                  <a:lnTo>
                    <a:pt x="74" y="210"/>
                  </a:lnTo>
                  <a:lnTo>
                    <a:pt x="72" y="212"/>
                  </a:lnTo>
                  <a:lnTo>
                    <a:pt x="70" y="214"/>
                  </a:lnTo>
                  <a:lnTo>
                    <a:pt x="70" y="218"/>
                  </a:lnTo>
                  <a:lnTo>
                    <a:pt x="68" y="222"/>
                  </a:lnTo>
                  <a:lnTo>
                    <a:pt x="68" y="226"/>
                  </a:lnTo>
                  <a:lnTo>
                    <a:pt x="72" y="226"/>
                  </a:lnTo>
                  <a:lnTo>
                    <a:pt x="74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2" y="222"/>
                  </a:lnTo>
                  <a:lnTo>
                    <a:pt x="82" y="218"/>
                  </a:lnTo>
                  <a:lnTo>
                    <a:pt x="84" y="214"/>
                  </a:lnTo>
                  <a:lnTo>
                    <a:pt x="82" y="212"/>
                  </a:lnTo>
                  <a:lnTo>
                    <a:pt x="80" y="210"/>
                  </a:lnTo>
                  <a:lnTo>
                    <a:pt x="78" y="210"/>
                  </a:lnTo>
                  <a:lnTo>
                    <a:pt x="74" y="210"/>
                  </a:lnTo>
                  <a:close/>
                  <a:moveTo>
                    <a:pt x="76" y="234"/>
                  </a:moveTo>
                  <a:lnTo>
                    <a:pt x="76" y="234"/>
                  </a:lnTo>
                  <a:lnTo>
                    <a:pt x="74" y="234"/>
                  </a:lnTo>
                  <a:lnTo>
                    <a:pt x="72" y="238"/>
                  </a:lnTo>
                  <a:lnTo>
                    <a:pt x="72" y="244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8" y="248"/>
                  </a:lnTo>
                  <a:lnTo>
                    <a:pt x="82" y="248"/>
                  </a:lnTo>
                  <a:lnTo>
                    <a:pt x="84" y="248"/>
                  </a:lnTo>
                  <a:lnTo>
                    <a:pt x="86" y="244"/>
                  </a:lnTo>
                  <a:lnTo>
                    <a:pt x="86" y="242"/>
                  </a:lnTo>
                  <a:lnTo>
                    <a:pt x="86" y="238"/>
                  </a:lnTo>
                  <a:lnTo>
                    <a:pt x="86" y="234"/>
                  </a:lnTo>
                  <a:lnTo>
                    <a:pt x="84" y="234"/>
                  </a:lnTo>
                  <a:lnTo>
                    <a:pt x="80" y="234"/>
                  </a:lnTo>
                  <a:lnTo>
                    <a:pt x="76" y="234"/>
                  </a:lnTo>
                  <a:close/>
                  <a:moveTo>
                    <a:pt x="80" y="256"/>
                  </a:moveTo>
                  <a:lnTo>
                    <a:pt x="80" y="256"/>
                  </a:lnTo>
                  <a:lnTo>
                    <a:pt x="78" y="258"/>
                  </a:lnTo>
                  <a:lnTo>
                    <a:pt x="76" y="260"/>
                  </a:lnTo>
                  <a:lnTo>
                    <a:pt x="76" y="264"/>
                  </a:lnTo>
                  <a:lnTo>
                    <a:pt x="74" y="268"/>
                  </a:lnTo>
                  <a:lnTo>
                    <a:pt x="76" y="270"/>
                  </a:lnTo>
                  <a:lnTo>
                    <a:pt x="78" y="272"/>
                  </a:lnTo>
                  <a:lnTo>
                    <a:pt x="82" y="272"/>
                  </a:lnTo>
                  <a:lnTo>
                    <a:pt x="86" y="272"/>
                  </a:lnTo>
                  <a:lnTo>
                    <a:pt x="88" y="270"/>
                  </a:lnTo>
                  <a:lnTo>
                    <a:pt x="90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88" y="256"/>
                  </a:lnTo>
                  <a:lnTo>
                    <a:pt x="84" y="256"/>
                  </a:lnTo>
                  <a:lnTo>
                    <a:pt x="80" y="256"/>
                  </a:lnTo>
                  <a:close/>
                  <a:moveTo>
                    <a:pt x="94" y="210"/>
                  </a:moveTo>
                  <a:lnTo>
                    <a:pt x="94" y="210"/>
                  </a:lnTo>
                  <a:lnTo>
                    <a:pt x="92" y="212"/>
                  </a:lnTo>
                  <a:lnTo>
                    <a:pt x="90" y="214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2" y="226"/>
                  </a:lnTo>
                  <a:lnTo>
                    <a:pt x="94" y="226"/>
                  </a:lnTo>
                  <a:lnTo>
                    <a:pt x="98" y="226"/>
                  </a:lnTo>
                  <a:lnTo>
                    <a:pt x="102" y="226"/>
                  </a:lnTo>
                  <a:lnTo>
                    <a:pt x="102" y="222"/>
                  </a:lnTo>
                  <a:lnTo>
                    <a:pt x="102" y="218"/>
                  </a:lnTo>
                  <a:lnTo>
                    <a:pt x="104" y="214"/>
                  </a:lnTo>
                  <a:lnTo>
                    <a:pt x="102" y="212"/>
                  </a:lnTo>
                  <a:lnTo>
                    <a:pt x="100" y="210"/>
                  </a:lnTo>
                  <a:lnTo>
                    <a:pt x="96" y="210"/>
                  </a:lnTo>
                  <a:lnTo>
                    <a:pt x="94" y="210"/>
                  </a:lnTo>
                  <a:close/>
                  <a:moveTo>
                    <a:pt x="98" y="234"/>
                  </a:moveTo>
                  <a:lnTo>
                    <a:pt x="98" y="234"/>
                  </a:lnTo>
                  <a:lnTo>
                    <a:pt x="94" y="234"/>
                  </a:lnTo>
                  <a:lnTo>
                    <a:pt x="94" y="238"/>
                  </a:lnTo>
                  <a:lnTo>
                    <a:pt x="94" y="242"/>
                  </a:lnTo>
                  <a:lnTo>
                    <a:pt x="92" y="244"/>
                  </a:lnTo>
                  <a:lnTo>
                    <a:pt x="94" y="248"/>
                  </a:lnTo>
                  <a:lnTo>
                    <a:pt x="96" y="248"/>
                  </a:lnTo>
                  <a:lnTo>
                    <a:pt x="100" y="248"/>
                  </a:lnTo>
                  <a:lnTo>
                    <a:pt x="104" y="248"/>
                  </a:lnTo>
                  <a:lnTo>
                    <a:pt x="106" y="248"/>
                  </a:lnTo>
                  <a:lnTo>
                    <a:pt x="108" y="244"/>
                  </a:lnTo>
                  <a:lnTo>
                    <a:pt x="108" y="242"/>
                  </a:lnTo>
                  <a:lnTo>
                    <a:pt x="108" y="238"/>
                  </a:lnTo>
                  <a:lnTo>
                    <a:pt x="108" y="234"/>
                  </a:lnTo>
                  <a:lnTo>
                    <a:pt x="104" y="234"/>
                  </a:lnTo>
                  <a:lnTo>
                    <a:pt x="102" y="234"/>
                  </a:lnTo>
                  <a:lnTo>
                    <a:pt x="98" y="234"/>
                  </a:lnTo>
                  <a:close/>
                  <a:moveTo>
                    <a:pt x="102" y="256"/>
                  </a:moveTo>
                  <a:lnTo>
                    <a:pt x="102" y="256"/>
                  </a:lnTo>
                  <a:lnTo>
                    <a:pt x="100" y="258"/>
                  </a:lnTo>
                  <a:lnTo>
                    <a:pt x="98" y="260"/>
                  </a:lnTo>
                  <a:lnTo>
                    <a:pt x="98" y="264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100" y="272"/>
                  </a:lnTo>
                  <a:lnTo>
                    <a:pt x="126" y="272"/>
                  </a:lnTo>
                  <a:lnTo>
                    <a:pt x="150" y="272"/>
                  </a:lnTo>
                  <a:lnTo>
                    <a:pt x="174" y="272"/>
                  </a:lnTo>
                  <a:lnTo>
                    <a:pt x="198" y="272"/>
                  </a:lnTo>
                  <a:lnTo>
                    <a:pt x="202" y="270"/>
                  </a:lnTo>
                  <a:lnTo>
                    <a:pt x="202" y="268"/>
                  </a:lnTo>
                  <a:lnTo>
                    <a:pt x="202" y="264"/>
                  </a:lnTo>
                  <a:lnTo>
                    <a:pt x="202" y="260"/>
                  </a:lnTo>
                  <a:lnTo>
                    <a:pt x="200" y="258"/>
                  </a:lnTo>
                  <a:lnTo>
                    <a:pt x="198" y="256"/>
                  </a:lnTo>
                  <a:lnTo>
                    <a:pt x="174" y="256"/>
                  </a:lnTo>
                  <a:lnTo>
                    <a:pt x="150" y="256"/>
                  </a:lnTo>
                  <a:lnTo>
                    <a:pt x="126" y="256"/>
                  </a:lnTo>
                  <a:lnTo>
                    <a:pt x="102" y="256"/>
                  </a:lnTo>
                  <a:close/>
                  <a:moveTo>
                    <a:pt x="114" y="210"/>
                  </a:moveTo>
                  <a:lnTo>
                    <a:pt x="114" y="210"/>
                  </a:lnTo>
                  <a:lnTo>
                    <a:pt x="110" y="212"/>
                  </a:lnTo>
                  <a:lnTo>
                    <a:pt x="110" y="214"/>
                  </a:lnTo>
                  <a:lnTo>
                    <a:pt x="110" y="218"/>
                  </a:lnTo>
                  <a:lnTo>
                    <a:pt x="110" y="222"/>
                  </a:lnTo>
                  <a:lnTo>
                    <a:pt x="110" y="226"/>
                  </a:lnTo>
                  <a:lnTo>
                    <a:pt x="112" y="226"/>
                  </a:lnTo>
                  <a:lnTo>
                    <a:pt x="116" y="226"/>
                  </a:lnTo>
                  <a:lnTo>
                    <a:pt x="120" y="226"/>
                  </a:lnTo>
                  <a:lnTo>
                    <a:pt x="122" y="226"/>
                  </a:lnTo>
                  <a:lnTo>
                    <a:pt x="122" y="222"/>
                  </a:lnTo>
                  <a:lnTo>
                    <a:pt x="122" y="218"/>
                  </a:lnTo>
                  <a:lnTo>
                    <a:pt x="124" y="214"/>
                  </a:lnTo>
                  <a:lnTo>
                    <a:pt x="122" y="212"/>
                  </a:lnTo>
                  <a:lnTo>
                    <a:pt x="120" y="210"/>
                  </a:lnTo>
                  <a:lnTo>
                    <a:pt x="116" y="210"/>
                  </a:lnTo>
                  <a:lnTo>
                    <a:pt x="114" y="210"/>
                  </a:lnTo>
                  <a:close/>
                  <a:moveTo>
                    <a:pt x="118" y="234"/>
                  </a:moveTo>
                  <a:lnTo>
                    <a:pt x="118" y="234"/>
                  </a:lnTo>
                  <a:lnTo>
                    <a:pt x="116" y="234"/>
                  </a:lnTo>
                  <a:lnTo>
                    <a:pt x="114" y="238"/>
                  </a:lnTo>
                  <a:lnTo>
                    <a:pt x="114" y="242"/>
                  </a:lnTo>
                  <a:lnTo>
                    <a:pt x="114" y="244"/>
                  </a:lnTo>
                  <a:lnTo>
                    <a:pt x="114" y="248"/>
                  </a:lnTo>
                  <a:lnTo>
                    <a:pt x="118" y="248"/>
                  </a:lnTo>
                  <a:lnTo>
                    <a:pt x="120" y="248"/>
                  </a:lnTo>
                  <a:lnTo>
                    <a:pt x="124" y="248"/>
                  </a:lnTo>
                  <a:lnTo>
                    <a:pt x="128" y="248"/>
                  </a:lnTo>
                  <a:lnTo>
                    <a:pt x="128" y="244"/>
                  </a:lnTo>
                  <a:lnTo>
                    <a:pt x="128" y="238"/>
                  </a:lnTo>
                  <a:lnTo>
                    <a:pt x="128" y="234"/>
                  </a:lnTo>
                  <a:lnTo>
                    <a:pt x="126" y="234"/>
                  </a:lnTo>
                  <a:lnTo>
                    <a:pt x="122" y="234"/>
                  </a:lnTo>
                  <a:lnTo>
                    <a:pt x="118" y="234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30" y="222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6" y="226"/>
                  </a:lnTo>
                  <a:lnTo>
                    <a:pt x="140" y="226"/>
                  </a:lnTo>
                  <a:lnTo>
                    <a:pt x="142" y="226"/>
                  </a:lnTo>
                  <a:lnTo>
                    <a:pt x="142" y="222"/>
                  </a:lnTo>
                  <a:lnTo>
                    <a:pt x="144" y="214"/>
                  </a:lnTo>
                  <a:lnTo>
                    <a:pt x="142" y="212"/>
                  </a:lnTo>
                  <a:lnTo>
                    <a:pt x="140" y="210"/>
                  </a:lnTo>
                  <a:lnTo>
                    <a:pt x="136" y="210"/>
                  </a:lnTo>
                  <a:lnTo>
                    <a:pt x="134" y="210"/>
                  </a:lnTo>
                  <a:close/>
                  <a:moveTo>
                    <a:pt x="140" y="234"/>
                  </a:moveTo>
                  <a:lnTo>
                    <a:pt x="140" y="234"/>
                  </a:lnTo>
                  <a:lnTo>
                    <a:pt x="136" y="234"/>
                  </a:lnTo>
                  <a:lnTo>
                    <a:pt x="136" y="238"/>
                  </a:lnTo>
                  <a:lnTo>
                    <a:pt x="136" y="242"/>
                  </a:lnTo>
                  <a:lnTo>
                    <a:pt x="136" y="244"/>
                  </a:lnTo>
                  <a:lnTo>
                    <a:pt x="136" y="248"/>
                  </a:lnTo>
                  <a:lnTo>
                    <a:pt x="138" y="248"/>
                  </a:lnTo>
                  <a:lnTo>
                    <a:pt x="142" y="248"/>
                  </a:lnTo>
                  <a:lnTo>
                    <a:pt x="146" y="248"/>
                  </a:lnTo>
                  <a:lnTo>
                    <a:pt x="148" y="248"/>
                  </a:lnTo>
                  <a:lnTo>
                    <a:pt x="150" y="244"/>
                  </a:lnTo>
                  <a:lnTo>
                    <a:pt x="150" y="242"/>
                  </a:lnTo>
                  <a:lnTo>
                    <a:pt x="150" y="238"/>
                  </a:lnTo>
                  <a:lnTo>
                    <a:pt x="148" y="234"/>
                  </a:lnTo>
                  <a:lnTo>
                    <a:pt x="146" y="234"/>
                  </a:lnTo>
                  <a:lnTo>
                    <a:pt x="142" y="234"/>
                  </a:lnTo>
                  <a:lnTo>
                    <a:pt x="140" y="234"/>
                  </a:lnTo>
                  <a:close/>
                  <a:moveTo>
                    <a:pt x="154" y="210"/>
                  </a:moveTo>
                  <a:lnTo>
                    <a:pt x="154" y="210"/>
                  </a:lnTo>
                  <a:lnTo>
                    <a:pt x="150" y="212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50" y="222"/>
                  </a:lnTo>
                  <a:lnTo>
                    <a:pt x="150" y="226"/>
                  </a:lnTo>
                  <a:lnTo>
                    <a:pt x="154" y="226"/>
                  </a:lnTo>
                  <a:lnTo>
                    <a:pt x="156" y="226"/>
                  </a:lnTo>
                  <a:lnTo>
                    <a:pt x="160" y="226"/>
                  </a:lnTo>
                  <a:lnTo>
                    <a:pt x="162" y="226"/>
                  </a:lnTo>
                  <a:lnTo>
                    <a:pt x="164" y="222"/>
                  </a:lnTo>
                  <a:lnTo>
                    <a:pt x="164" y="218"/>
                  </a:lnTo>
                  <a:lnTo>
                    <a:pt x="164" y="214"/>
                  </a:lnTo>
                  <a:lnTo>
                    <a:pt x="162" y="212"/>
                  </a:lnTo>
                  <a:lnTo>
                    <a:pt x="160" y="210"/>
                  </a:lnTo>
                  <a:lnTo>
                    <a:pt x="156" y="210"/>
                  </a:lnTo>
                  <a:lnTo>
                    <a:pt x="154" y="210"/>
                  </a:lnTo>
                  <a:close/>
                  <a:moveTo>
                    <a:pt x="160" y="234"/>
                  </a:moveTo>
                  <a:lnTo>
                    <a:pt x="160" y="234"/>
                  </a:lnTo>
                  <a:lnTo>
                    <a:pt x="158" y="234"/>
                  </a:lnTo>
                  <a:lnTo>
                    <a:pt x="156" y="238"/>
                  </a:lnTo>
                  <a:lnTo>
                    <a:pt x="156" y="244"/>
                  </a:lnTo>
                  <a:lnTo>
                    <a:pt x="158" y="248"/>
                  </a:lnTo>
                  <a:lnTo>
                    <a:pt x="160" y="248"/>
                  </a:lnTo>
                  <a:lnTo>
                    <a:pt x="164" y="248"/>
                  </a:lnTo>
                  <a:lnTo>
                    <a:pt x="168" y="248"/>
                  </a:lnTo>
                  <a:lnTo>
                    <a:pt x="170" y="248"/>
                  </a:lnTo>
                  <a:lnTo>
                    <a:pt x="172" y="244"/>
                  </a:lnTo>
                  <a:lnTo>
                    <a:pt x="170" y="238"/>
                  </a:lnTo>
                  <a:lnTo>
                    <a:pt x="170" y="234"/>
                  </a:lnTo>
                  <a:lnTo>
                    <a:pt x="168" y="234"/>
                  </a:lnTo>
                  <a:lnTo>
                    <a:pt x="164" y="234"/>
                  </a:lnTo>
                  <a:lnTo>
                    <a:pt x="160" y="234"/>
                  </a:lnTo>
                  <a:close/>
                  <a:moveTo>
                    <a:pt x="172" y="210"/>
                  </a:moveTo>
                  <a:lnTo>
                    <a:pt x="172" y="210"/>
                  </a:lnTo>
                  <a:lnTo>
                    <a:pt x="170" y="212"/>
                  </a:lnTo>
                  <a:lnTo>
                    <a:pt x="170" y="214"/>
                  </a:lnTo>
                  <a:lnTo>
                    <a:pt x="170" y="218"/>
                  </a:lnTo>
                  <a:lnTo>
                    <a:pt x="170" y="222"/>
                  </a:lnTo>
                  <a:lnTo>
                    <a:pt x="170" y="226"/>
                  </a:lnTo>
                  <a:lnTo>
                    <a:pt x="174" y="226"/>
                  </a:lnTo>
                  <a:lnTo>
                    <a:pt x="176" y="226"/>
                  </a:lnTo>
                  <a:lnTo>
                    <a:pt x="180" y="226"/>
                  </a:lnTo>
                  <a:lnTo>
                    <a:pt x="182" y="226"/>
                  </a:lnTo>
                  <a:lnTo>
                    <a:pt x="184" y="222"/>
                  </a:lnTo>
                  <a:lnTo>
                    <a:pt x="182" y="214"/>
                  </a:lnTo>
                  <a:lnTo>
                    <a:pt x="182" y="212"/>
                  </a:lnTo>
                  <a:lnTo>
                    <a:pt x="180" y="210"/>
                  </a:lnTo>
                  <a:lnTo>
                    <a:pt x="176" y="210"/>
                  </a:lnTo>
                  <a:lnTo>
                    <a:pt x="172" y="210"/>
                  </a:lnTo>
                  <a:close/>
                  <a:moveTo>
                    <a:pt x="182" y="234"/>
                  </a:moveTo>
                  <a:lnTo>
                    <a:pt x="182" y="234"/>
                  </a:lnTo>
                  <a:lnTo>
                    <a:pt x="178" y="234"/>
                  </a:lnTo>
                  <a:lnTo>
                    <a:pt x="178" y="238"/>
                  </a:lnTo>
                  <a:lnTo>
                    <a:pt x="178" y="242"/>
                  </a:lnTo>
                  <a:lnTo>
                    <a:pt x="178" y="244"/>
                  </a:lnTo>
                  <a:lnTo>
                    <a:pt x="180" y="248"/>
                  </a:lnTo>
                  <a:lnTo>
                    <a:pt x="182" y="248"/>
                  </a:lnTo>
                  <a:lnTo>
                    <a:pt x="186" y="248"/>
                  </a:lnTo>
                  <a:lnTo>
                    <a:pt x="190" y="248"/>
                  </a:lnTo>
                  <a:lnTo>
                    <a:pt x="192" y="248"/>
                  </a:lnTo>
                  <a:lnTo>
                    <a:pt x="192" y="244"/>
                  </a:lnTo>
                  <a:lnTo>
                    <a:pt x="192" y="242"/>
                  </a:lnTo>
                  <a:lnTo>
                    <a:pt x="192" y="238"/>
                  </a:lnTo>
                  <a:lnTo>
                    <a:pt x="190" y="234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2" y="234"/>
                  </a:lnTo>
                  <a:close/>
                  <a:moveTo>
                    <a:pt x="192" y="210"/>
                  </a:moveTo>
                  <a:lnTo>
                    <a:pt x="192" y="210"/>
                  </a:lnTo>
                  <a:lnTo>
                    <a:pt x="190" y="212"/>
                  </a:lnTo>
                  <a:lnTo>
                    <a:pt x="190" y="214"/>
                  </a:lnTo>
                  <a:lnTo>
                    <a:pt x="190" y="218"/>
                  </a:lnTo>
                  <a:lnTo>
                    <a:pt x="190" y="222"/>
                  </a:lnTo>
                  <a:lnTo>
                    <a:pt x="192" y="226"/>
                  </a:lnTo>
                  <a:lnTo>
                    <a:pt x="194" y="226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204" y="226"/>
                  </a:lnTo>
                  <a:lnTo>
                    <a:pt x="204" y="222"/>
                  </a:lnTo>
                  <a:lnTo>
                    <a:pt x="204" y="214"/>
                  </a:lnTo>
                  <a:lnTo>
                    <a:pt x="202" y="212"/>
                  </a:lnTo>
                  <a:lnTo>
                    <a:pt x="200" y="210"/>
                  </a:lnTo>
                  <a:lnTo>
                    <a:pt x="196" y="210"/>
                  </a:lnTo>
                  <a:lnTo>
                    <a:pt x="192" y="210"/>
                  </a:lnTo>
                  <a:close/>
                  <a:moveTo>
                    <a:pt x="202" y="234"/>
                  </a:moveTo>
                  <a:lnTo>
                    <a:pt x="202" y="234"/>
                  </a:lnTo>
                  <a:lnTo>
                    <a:pt x="200" y="234"/>
                  </a:lnTo>
                  <a:lnTo>
                    <a:pt x="198" y="238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8"/>
                  </a:lnTo>
                  <a:lnTo>
                    <a:pt x="204" y="248"/>
                  </a:lnTo>
                  <a:lnTo>
                    <a:pt x="208" y="248"/>
                  </a:lnTo>
                  <a:lnTo>
                    <a:pt x="210" y="248"/>
                  </a:lnTo>
                  <a:lnTo>
                    <a:pt x="214" y="248"/>
                  </a:lnTo>
                  <a:lnTo>
                    <a:pt x="214" y="244"/>
                  </a:lnTo>
                  <a:lnTo>
                    <a:pt x="214" y="242"/>
                  </a:lnTo>
                  <a:lnTo>
                    <a:pt x="212" y="238"/>
                  </a:lnTo>
                  <a:lnTo>
                    <a:pt x="212" y="234"/>
                  </a:lnTo>
                  <a:lnTo>
                    <a:pt x="208" y="234"/>
                  </a:lnTo>
                  <a:lnTo>
                    <a:pt x="206" y="234"/>
                  </a:lnTo>
                  <a:lnTo>
                    <a:pt x="202" y="234"/>
                  </a:lnTo>
                  <a:close/>
                  <a:moveTo>
                    <a:pt x="212" y="256"/>
                  </a:moveTo>
                  <a:lnTo>
                    <a:pt x="212" y="256"/>
                  </a:lnTo>
                  <a:lnTo>
                    <a:pt x="210" y="258"/>
                  </a:lnTo>
                  <a:lnTo>
                    <a:pt x="208" y="260"/>
                  </a:lnTo>
                  <a:lnTo>
                    <a:pt x="208" y="264"/>
                  </a:lnTo>
                  <a:lnTo>
                    <a:pt x="210" y="268"/>
                  </a:lnTo>
                  <a:lnTo>
                    <a:pt x="210" y="270"/>
                  </a:lnTo>
                  <a:lnTo>
                    <a:pt x="214" y="272"/>
                  </a:lnTo>
                  <a:lnTo>
                    <a:pt x="218" y="272"/>
                  </a:lnTo>
                  <a:lnTo>
                    <a:pt x="222" y="272"/>
                  </a:lnTo>
                  <a:lnTo>
                    <a:pt x="224" y="270"/>
                  </a:lnTo>
                  <a:lnTo>
                    <a:pt x="224" y="268"/>
                  </a:lnTo>
                  <a:lnTo>
                    <a:pt x="224" y="264"/>
                  </a:lnTo>
                  <a:lnTo>
                    <a:pt x="224" y="260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6" y="256"/>
                  </a:lnTo>
                  <a:lnTo>
                    <a:pt x="212" y="256"/>
                  </a:lnTo>
                  <a:close/>
                  <a:moveTo>
                    <a:pt x="212" y="210"/>
                  </a:moveTo>
                  <a:lnTo>
                    <a:pt x="212" y="210"/>
                  </a:lnTo>
                  <a:lnTo>
                    <a:pt x="210" y="212"/>
                  </a:lnTo>
                  <a:lnTo>
                    <a:pt x="210" y="214"/>
                  </a:lnTo>
                  <a:lnTo>
                    <a:pt x="210" y="218"/>
                  </a:lnTo>
                  <a:lnTo>
                    <a:pt x="210" y="222"/>
                  </a:lnTo>
                  <a:lnTo>
                    <a:pt x="212" y="226"/>
                  </a:lnTo>
                  <a:lnTo>
                    <a:pt x="214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24" y="226"/>
                  </a:lnTo>
                  <a:lnTo>
                    <a:pt x="224" y="222"/>
                  </a:lnTo>
                  <a:lnTo>
                    <a:pt x="224" y="218"/>
                  </a:lnTo>
                  <a:lnTo>
                    <a:pt x="222" y="214"/>
                  </a:lnTo>
                  <a:lnTo>
                    <a:pt x="222" y="212"/>
                  </a:lnTo>
                  <a:lnTo>
                    <a:pt x="218" y="210"/>
                  </a:lnTo>
                  <a:lnTo>
                    <a:pt x="216" y="210"/>
                  </a:lnTo>
                  <a:lnTo>
                    <a:pt x="212" y="210"/>
                  </a:lnTo>
                  <a:close/>
                  <a:moveTo>
                    <a:pt x="222" y="234"/>
                  </a:moveTo>
                  <a:lnTo>
                    <a:pt x="222" y="234"/>
                  </a:lnTo>
                  <a:lnTo>
                    <a:pt x="220" y="234"/>
                  </a:lnTo>
                  <a:lnTo>
                    <a:pt x="220" y="238"/>
                  </a:lnTo>
                  <a:lnTo>
                    <a:pt x="222" y="244"/>
                  </a:lnTo>
                  <a:lnTo>
                    <a:pt x="222" y="248"/>
                  </a:lnTo>
                  <a:lnTo>
                    <a:pt x="226" y="248"/>
                  </a:lnTo>
                  <a:lnTo>
                    <a:pt x="228" y="248"/>
                  </a:lnTo>
                  <a:lnTo>
                    <a:pt x="232" y="248"/>
                  </a:lnTo>
                  <a:lnTo>
                    <a:pt x="234" y="248"/>
                  </a:lnTo>
                  <a:lnTo>
                    <a:pt x="236" y="244"/>
                  </a:lnTo>
                  <a:lnTo>
                    <a:pt x="234" y="242"/>
                  </a:lnTo>
                  <a:lnTo>
                    <a:pt x="234" y="238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6" y="234"/>
                  </a:lnTo>
                  <a:lnTo>
                    <a:pt x="222" y="234"/>
                  </a:lnTo>
                  <a:close/>
                  <a:moveTo>
                    <a:pt x="232" y="210"/>
                  </a:moveTo>
                  <a:lnTo>
                    <a:pt x="232" y="210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6"/>
                  </a:lnTo>
                  <a:lnTo>
                    <a:pt x="236" y="226"/>
                  </a:lnTo>
                  <a:lnTo>
                    <a:pt x="246" y="226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2"/>
                  </a:lnTo>
                  <a:lnTo>
                    <a:pt x="258" y="218"/>
                  </a:lnTo>
                  <a:lnTo>
                    <a:pt x="256" y="214"/>
                  </a:lnTo>
                  <a:lnTo>
                    <a:pt x="254" y="212"/>
                  </a:lnTo>
                  <a:lnTo>
                    <a:pt x="252" y="210"/>
                  </a:lnTo>
                  <a:lnTo>
                    <a:pt x="242" y="210"/>
                  </a:lnTo>
                  <a:lnTo>
                    <a:pt x="232" y="210"/>
                  </a:lnTo>
                  <a:close/>
                  <a:moveTo>
                    <a:pt x="234" y="256"/>
                  </a:moveTo>
                  <a:lnTo>
                    <a:pt x="234" y="256"/>
                  </a:lnTo>
                  <a:lnTo>
                    <a:pt x="232" y="258"/>
                  </a:lnTo>
                  <a:lnTo>
                    <a:pt x="230" y="260"/>
                  </a:lnTo>
                  <a:lnTo>
                    <a:pt x="232" y="268"/>
                  </a:lnTo>
                  <a:lnTo>
                    <a:pt x="234" y="270"/>
                  </a:lnTo>
                  <a:lnTo>
                    <a:pt x="236" y="272"/>
                  </a:lnTo>
                  <a:lnTo>
                    <a:pt x="240" y="272"/>
                  </a:lnTo>
                  <a:lnTo>
                    <a:pt x="244" y="272"/>
                  </a:lnTo>
                  <a:lnTo>
                    <a:pt x="246" y="270"/>
                  </a:lnTo>
                  <a:lnTo>
                    <a:pt x="246" y="268"/>
                  </a:lnTo>
                  <a:lnTo>
                    <a:pt x="246" y="264"/>
                  </a:lnTo>
                  <a:lnTo>
                    <a:pt x="246" y="260"/>
                  </a:lnTo>
                  <a:lnTo>
                    <a:pt x="244" y="258"/>
                  </a:lnTo>
                  <a:lnTo>
                    <a:pt x="240" y="256"/>
                  </a:lnTo>
                  <a:lnTo>
                    <a:pt x="238" y="256"/>
                  </a:lnTo>
                  <a:lnTo>
                    <a:pt x="234" y="256"/>
                  </a:lnTo>
                  <a:close/>
                  <a:moveTo>
                    <a:pt x="244" y="234"/>
                  </a:moveTo>
                  <a:lnTo>
                    <a:pt x="244" y="234"/>
                  </a:lnTo>
                  <a:lnTo>
                    <a:pt x="242" y="234"/>
                  </a:lnTo>
                  <a:lnTo>
                    <a:pt x="240" y="238"/>
                  </a:lnTo>
                  <a:lnTo>
                    <a:pt x="242" y="242"/>
                  </a:lnTo>
                  <a:lnTo>
                    <a:pt x="242" y="244"/>
                  </a:lnTo>
                  <a:lnTo>
                    <a:pt x="244" y="248"/>
                  </a:lnTo>
                  <a:lnTo>
                    <a:pt x="246" y="248"/>
                  </a:lnTo>
                  <a:lnTo>
                    <a:pt x="254" y="248"/>
                  </a:lnTo>
                  <a:lnTo>
                    <a:pt x="260" y="248"/>
                  </a:lnTo>
                  <a:lnTo>
                    <a:pt x="264" y="248"/>
                  </a:lnTo>
                  <a:lnTo>
                    <a:pt x="264" y="244"/>
                  </a:lnTo>
                  <a:lnTo>
                    <a:pt x="262" y="242"/>
                  </a:lnTo>
                  <a:lnTo>
                    <a:pt x="262" y="238"/>
                  </a:lnTo>
                  <a:lnTo>
                    <a:pt x="260" y="234"/>
                  </a:lnTo>
                  <a:lnTo>
                    <a:pt x="258" y="234"/>
                  </a:lnTo>
                  <a:lnTo>
                    <a:pt x="250" y="234"/>
                  </a:lnTo>
                  <a:lnTo>
                    <a:pt x="244" y="234"/>
                  </a:lnTo>
                  <a:close/>
                  <a:moveTo>
                    <a:pt x="256" y="256"/>
                  </a:moveTo>
                  <a:lnTo>
                    <a:pt x="256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4" y="264"/>
                  </a:lnTo>
                  <a:lnTo>
                    <a:pt x="254" y="268"/>
                  </a:lnTo>
                  <a:lnTo>
                    <a:pt x="256" y="270"/>
                  </a:lnTo>
                  <a:lnTo>
                    <a:pt x="260" y="272"/>
                  </a:lnTo>
                  <a:lnTo>
                    <a:pt x="262" y="272"/>
                  </a:lnTo>
                  <a:lnTo>
                    <a:pt x="266" y="272"/>
                  </a:lnTo>
                  <a:lnTo>
                    <a:pt x="270" y="270"/>
                  </a:lnTo>
                  <a:lnTo>
                    <a:pt x="270" y="268"/>
                  </a:lnTo>
                  <a:lnTo>
                    <a:pt x="268" y="264"/>
                  </a:lnTo>
                  <a:lnTo>
                    <a:pt x="268" y="260"/>
                  </a:lnTo>
                  <a:lnTo>
                    <a:pt x="266" y="258"/>
                  </a:lnTo>
                  <a:lnTo>
                    <a:pt x="262" y="256"/>
                  </a:lnTo>
                  <a:lnTo>
                    <a:pt x="260" y="256"/>
                  </a:lnTo>
                  <a:lnTo>
                    <a:pt x="256" y="256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</p:grpSp>
      <p:sp>
        <p:nvSpPr>
          <p:cNvPr id="76" name="Oval 1891"/>
          <p:cNvSpPr>
            <a:spLocks noChangeArrowheads="1"/>
          </p:cNvSpPr>
          <p:nvPr/>
        </p:nvSpPr>
        <p:spPr bwMode="auto">
          <a:xfrm>
            <a:off x="2809949" y="4976912"/>
            <a:ext cx="719137" cy="719138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77" name="Freeform 1890"/>
          <p:cNvSpPr>
            <a:spLocks noEditPoints="1"/>
          </p:cNvSpPr>
          <p:nvPr/>
        </p:nvSpPr>
        <p:spPr bwMode="auto">
          <a:xfrm>
            <a:off x="2771849" y="4941987"/>
            <a:ext cx="792162" cy="792163"/>
          </a:xfrm>
          <a:custGeom>
            <a:avLst/>
            <a:gdLst>
              <a:gd name="T0" fmla="*/ 2147483647 w 699"/>
              <a:gd name="T1" fmla="*/ 2147483647 h 699"/>
              <a:gd name="T2" fmla="*/ 2147483647 w 699"/>
              <a:gd name="T3" fmla="*/ 2147483647 h 699"/>
              <a:gd name="T4" fmla="*/ 2147483647 w 699"/>
              <a:gd name="T5" fmla="*/ 2147483647 h 699"/>
              <a:gd name="T6" fmla="*/ 2147483647 w 699"/>
              <a:gd name="T7" fmla="*/ 2147483647 h 699"/>
              <a:gd name="T8" fmla="*/ 2147483647 w 699"/>
              <a:gd name="T9" fmla="*/ 2147483647 h 699"/>
              <a:gd name="T10" fmla="*/ 2147483647 w 699"/>
              <a:gd name="T11" fmla="*/ 2147483647 h 699"/>
              <a:gd name="T12" fmla="*/ 2147483647 w 699"/>
              <a:gd name="T13" fmla="*/ 2147483647 h 699"/>
              <a:gd name="T14" fmla="*/ 2147483647 w 699"/>
              <a:gd name="T15" fmla="*/ 2147483647 h 699"/>
              <a:gd name="T16" fmla="*/ 2147483647 w 699"/>
              <a:gd name="T17" fmla="*/ 2147483647 h 699"/>
              <a:gd name="T18" fmla="*/ 2147483647 w 699"/>
              <a:gd name="T19" fmla="*/ 2147483647 h 699"/>
              <a:gd name="T20" fmla="*/ 2147483647 w 699"/>
              <a:gd name="T21" fmla="*/ 2147483647 h 699"/>
              <a:gd name="T22" fmla="*/ 2147483647 w 699"/>
              <a:gd name="T23" fmla="*/ 2147483647 h 699"/>
              <a:gd name="T24" fmla="*/ 2147483647 w 699"/>
              <a:gd name="T25" fmla="*/ 2147483647 h 699"/>
              <a:gd name="T26" fmla="*/ 2147483647 w 699"/>
              <a:gd name="T27" fmla="*/ 2147483647 h 699"/>
              <a:gd name="T28" fmla="*/ 0 w 699"/>
              <a:gd name="T29" fmla="*/ 2147483647 h 699"/>
              <a:gd name="T30" fmla="*/ 2147483647 w 699"/>
              <a:gd name="T31" fmla="*/ 2147483647 h 699"/>
              <a:gd name="T32" fmla="*/ 2147483647 w 699"/>
              <a:gd name="T33" fmla="*/ 2147483647 h 699"/>
              <a:gd name="T34" fmla="*/ 2147483647 w 699"/>
              <a:gd name="T35" fmla="*/ 2147483647 h 699"/>
              <a:gd name="T36" fmla="*/ 2147483647 w 699"/>
              <a:gd name="T37" fmla="*/ 2147483647 h 699"/>
              <a:gd name="T38" fmla="*/ 2147483647 w 699"/>
              <a:gd name="T39" fmla="*/ 0 h 699"/>
              <a:gd name="T40" fmla="*/ 2147483647 w 699"/>
              <a:gd name="T41" fmla="*/ 2147483647 h 699"/>
              <a:gd name="T42" fmla="*/ 2147483647 w 699"/>
              <a:gd name="T43" fmla="*/ 2147483647 h 699"/>
              <a:gd name="T44" fmla="*/ 2147483647 w 699"/>
              <a:gd name="T45" fmla="*/ 2147483647 h 699"/>
              <a:gd name="T46" fmla="*/ 2147483647 w 699"/>
              <a:gd name="T47" fmla="*/ 2147483647 h 699"/>
              <a:gd name="T48" fmla="*/ 2147483647 w 699"/>
              <a:gd name="T49" fmla="*/ 2147483647 h 699"/>
              <a:gd name="T50" fmla="*/ 2147483647 w 699"/>
              <a:gd name="T51" fmla="*/ 2147483647 h 699"/>
              <a:gd name="T52" fmla="*/ 2147483647 w 699"/>
              <a:gd name="T53" fmla="*/ 2147483647 h 699"/>
              <a:gd name="T54" fmla="*/ 2147483647 w 699"/>
              <a:gd name="T55" fmla="*/ 2147483647 h 699"/>
              <a:gd name="T56" fmla="*/ 2147483647 w 699"/>
              <a:gd name="T57" fmla="*/ 2147483647 h 699"/>
              <a:gd name="T58" fmla="*/ 2147483647 w 699"/>
              <a:gd name="T59" fmla="*/ 2147483647 h 699"/>
              <a:gd name="T60" fmla="*/ 2147483647 w 699"/>
              <a:gd name="T61" fmla="*/ 2147483647 h 699"/>
              <a:gd name="T62" fmla="*/ 2147483647 w 699"/>
              <a:gd name="T63" fmla="*/ 2147483647 h 699"/>
              <a:gd name="T64" fmla="*/ 2147483647 w 699"/>
              <a:gd name="T65" fmla="*/ 2147483647 h 699"/>
              <a:gd name="T66" fmla="*/ 2147483647 w 699"/>
              <a:gd name="T67" fmla="*/ 2147483647 h 699"/>
              <a:gd name="T68" fmla="*/ 2147483647 w 699"/>
              <a:gd name="T69" fmla="*/ 2147483647 h 699"/>
              <a:gd name="T70" fmla="*/ 2147483647 w 699"/>
              <a:gd name="T71" fmla="*/ 2147483647 h 699"/>
              <a:gd name="T72" fmla="*/ 2147483647 w 699"/>
              <a:gd name="T73" fmla="*/ 2147483647 h 699"/>
              <a:gd name="T74" fmla="*/ 2147483647 w 699"/>
              <a:gd name="T75" fmla="*/ 2147483647 h 699"/>
              <a:gd name="T76" fmla="*/ 2147483647 w 699"/>
              <a:gd name="T77" fmla="*/ 2147483647 h 699"/>
              <a:gd name="T78" fmla="*/ 2147483647 w 699"/>
              <a:gd name="T79" fmla="*/ 2147483647 h 699"/>
              <a:gd name="T80" fmla="*/ 2147483647 w 699"/>
              <a:gd name="T81" fmla="*/ 2147483647 h 699"/>
              <a:gd name="T82" fmla="*/ 2147483647 w 699"/>
              <a:gd name="T83" fmla="*/ 2147483647 h 699"/>
              <a:gd name="T84" fmla="*/ 2147483647 w 699"/>
              <a:gd name="T85" fmla="*/ 2147483647 h 699"/>
              <a:gd name="T86" fmla="*/ 2147483647 w 699"/>
              <a:gd name="T87" fmla="*/ 2147483647 h 699"/>
              <a:gd name="T88" fmla="*/ 2147483647 w 699"/>
              <a:gd name="T89" fmla="*/ 2147483647 h 699"/>
              <a:gd name="T90" fmla="*/ 2147483647 w 699"/>
              <a:gd name="T91" fmla="*/ 2147483647 h 699"/>
              <a:gd name="T92" fmla="*/ 2147483647 w 699"/>
              <a:gd name="T93" fmla="*/ 2147483647 h 699"/>
              <a:gd name="T94" fmla="*/ 2147483647 w 699"/>
              <a:gd name="T95" fmla="*/ 2147483647 h 699"/>
              <a:gd name="T96" fmla="*/ 2147483647 w 699"/>
              <a:gd name="T97" fmla="*/ 2147483647 h 699"/>
              <a:gd name="T98" fmla="*/ 2147483647 w 699"/>
              <a:gd name="T99" fmla="*/ 2147483647 h 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99"/>
              <a:gd name="T151" fmla="*/ 0 h 699"/>
              <a:gd name="T152" fmla="*/ 699 w 699"/>
              <a:gd name="T153" fmla="*/ 699 h 6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99" h="699">
                <a:moveTo>
                  <a:pt x="501" y="28"/>
                </a:moveTo>
                <a:lnTo>
                  <a:pt x="501" y="28"/>
                </a:lnTo>
                <a:lnTo>
                  <a:pt x="534" y="44"/>
                </a:lnTo>
                <a:lnTo>
                  <a:pt x="561" y="66"/>
                </a:lnTo>
                <a:lnTo>
                  <a:pt x="589" y="83"/>
                </a:lnTo>
                <a:lnTo>
                  <a:pt x="611" y="110"/>
                </a:lnTo>
                <a:lnTo>
                  <a:pt x="649" y="160"/>
                </a:lnTo>
                <a:lnTo>
                  <a:pt x="677" y="220"/>
                </a:lnTo>
                <a:lnTo>
                  <a:pt x="693" y="286"/>
                </a:lnTo>
                <a:lnTo>
                  <a:pt x="699" y="352"/>
                </a:lnTo>
                <a:lnTo>
                  <a:pt x="693" y="418"/>
                </a:lnTo>
                <a:lnTo>
                  <a:pt x="677" y="479"/>
                </a:lnTo>
                <a:lnTo>
                  <a:pt x="649" y="539"/>
                </a:lnTo>
                <a:lnTo>
                  <a:pt x="611" y="594"/>
                </a:lnTo>
                <a:lnTo>
                  <a:pt x="567" y="633"/>
                </a:lnTo>
                <a:lnTo>
                  <a:pt x="545" y="649"/>
                </a:lnTo>
                <a:lnTo>
                  <a:pt x="517" y="666"/>
                </a:lnTo>
                <a:lnTo>
                  <a:pt x="473" y="682"/>
                </a:lnTo>
                <a:lnTo>
                  <a:pt x="435" y="693"/>
                </a:lnTo>
                <a:lnTo>
                  <a:pt x="396" y="699"/>
                </a:lnTo>
                <a:lnTo>
                  <a:pt x="352" y="699"/>
                </a:lnTo>
                <a:lnTo>
                  <a:pt x="314" y="699"/>
                </a:lnTo>
                <a:lnTo>
                  <a:pt x="275" y="693"/>
                </a:lnTo>
                <a:lnTo>
                  <a:pt x="237" y="682"/>
                </a:lnTo>
                <a:lnTo>
                  <a:pt x="204" y="671"/>
                </a:lnTo>
                <a:lnTo>
                  <a:pt x="171" y="655"/>
                </a:lnTo>
                <a:lnTo>
                  <a:pt x="143" y="638"/>
                </a:lnTo>
                <a:lnTo>
                  <a:pt x="116" y="616"/>
                </a:lnTo>
                <a:lnTo>
                  <a:pt x="94" y="594"/>
                </a:lnTo>
                <a:lnTo>
                  <a:pt x="50" y="539"/>
                </a:lnTo>
                <a:lnTo>
                  <a:pt x="22" y="479"/>
                </a:lnTo>
                <a:lnTo>
                  <a:pt x="6" y="413"/>
                </a:lnTo>
                <a:lnTo>
                  <a:pt x="0" y="352"/>
                </a:lnTo>
                <a:lnTo>
                  <a:pt x="6" y="286"/>
                </a:lnTo>
                <a:lnTo>
                  <a:pt x="22" y="220"/>
                </a:lnTo>
                <a:lnTo>
                  <a:pt x="50" y="160"/>
                </a:lnTo>
                <a:lnTo>
                  <a:pt x="88" y="110"/>
                </a:lnTo>
                <a:lnTo>
                  <a:pt x="138" y="66"/>
                </a:lnTo>
                <a:lnTo>
                  <a:pt x="160" y="50"/>
                </a:lnTo>
                <a:lnTo>
                  <a:pt x="187" y="39"/>
                </a:lnTo>
                <a:lnTo>
                  <a:pt x="231" y="17"/>
                </a:lnTo>
                <a:lnTo>
                  <a:pt x="270" y="6"/>
                </a:lnTo>
                <a:lnTo>
                  <a:pt x="308" y="0"/>
                </a:lnTo>
                <a:lnTo>
                  <a:pt x="352" y="0"/>
                </a:lnTo>
                <a:lnTo>
                  <a:pt x="391" y="0"/>
                </a:lnTo>
                <a:lnTo>
                  <a:pt x="429" y="6"/>
                </a:lnTo>
                <a:lnTo>
                  <a:pt x="468" y="17"/>
                </a:lnTo>
                <a:lnTo>
                  <a:pt x="501" y="28"/>
                </a:lnTo>
                <a:close/>
                <a:moveTo>
                  <a:pt x="220" y="77"/>
                </a:moveTo>
                <a:lnTo>
                  <a:pt x="220" y="77"/>
                </a:lnTo>
                <a:lnTo>
                  <a:pt x="171" y="105"/>
                </a:lnTo>
                <a:lnTo>
                  <a:pt x="127" y="143"/>
                </a:lnTo>
                <a:lnTo>
                  <a:pt x="94" y="187"/>
                </a:lnTo>
                <a:lnTo>
                  <a:pt x="72" y="242"/>
                </a:lnTo>
                <a:lnTo>
                  <a:pt x="55" y="297"/>
                </a:lnTo>
                <a:lnTo>
                  <a:pt x="50" y="352"/>
                </a:lnTo>
                <a:lnTo>
                  <a:pt x="55" y="407"/>
                </a:lnTo>
                <a:lnTo>
                  <a:pt x="72" y="462"/>
                </a:lnTo>
                <a:lnTo>
                  <a:pt x="94" y="512"/>
                </a:lnTo>
                <a:lnTo>
                  <a:pt x="127" y="556"/>
                </a:lnTo>
                <a:lnTo>
                  <a:pt x="165" y="594"/>
                </a:lnTo>
                <a:lnTo>
                  <a:pt x="209" y="616"/>
                </a:lnTo>
                <a:lnTo>
                  <a:pt x="248" y="633"/>
                </a:lnTo>
                <a:lnTo>
                  <a:pt x="281" y="644"/>
                </a:lnTo>
                <a:lnTo>
                  <a:pt x="314" y="649"/>
                </a:lnTo>
                <a:lnTo>
                  <a:pt x="352" y="649"/>
                </a:lnTo>
                <a:lnTo>
                  <a:pt x="418" y="644"/>
                </a:lnTo>
                <a:lnTo>
                  <a:pt x="451" y="638"/>
                </a:lnTo>
                <a:lnTo>
                  <a:pt x="479" y="627"/>
                </a:lnTo>
                <a:lnTo>
                  <a:pt x="528" y="594"/>
                </a:lnTo>
                <a:lnTo>
                  <a:pt x="572" y="556"/>
                </a:lnTo>
                <a:lnTo>
                  <a:pt x="605" y="512"/>
                </a:lnTo>
                <a:lnTo>
                  <a:pt x="627" y="462"/>
                </a:lnTo>
                <a:lnTo>
                  <a:pt x="644" y="407"/>
                </a:lnTo>
                <a:lnTo>
                  <a:pt x="649" y="352"/>
                </a:lnTo>
                <a:lnTo>
                  <a:pt x="644" y="292"/>
                </a:lnTo>
                <a:lnTo>
                  <a:pt x="633" y="242"/>
                </a:lnTo>
                <a:lnTo>
                  <a:pt x="605" y="193"/>
                </a:lnTo>
                <a:lnTo>
                  <a:pt x="572" y="143"/>
                </a:lnTo>
                <a:lnTo>
                  <a:pt x="556" y="127"/>
                </a:lnTo>
                <a:lnTo>
                  <a:pt x="534" y="105"/>
                </a:lnTo>
                <a:lnTo>
                  <a:pt x="479" y="77"/>
                </a:lnTo>
                <a:lnTo>
                  <a:pt x="451" y="66"/>
                </a:lnTo>
                <a:lnTo>
                  <a:pt x="418" y="61"/>
                </a:lnTo>
                <a:lnTo>
                  <a:pt x="352" y="55"/>
                </a:lnTo>
                <a:lnTo>
                  <a:pt x="281" y="61"/>
                </a:lnTo>
                <a:lnTo>
                  <a:pt x="253" y="66"/>
                </a:lnTo>
                <a:lnTo>
                  <a:pt x="220" y="77"/>
                </a:lnTo>
                <a:close/>
                <a:moveTo>
                  <a:pt x="77" y="336"/>
                </a:moveTo>
                <a:lnTo>
                  <a:pt x="160" y="336"/>
                </a:lnTo>
                <a:lnTo>
                  <a:pt x="160" y="358"/>
                </a:lnTo>
                <a:lnTo>
                  <a:pt x="77" y="358"/>
                </a:lnTo>
                <a:lnTo>
                  <a:pt x="77" y="336"/>
                </a:lnTo>
                <a:close/>
                <a:moveTo>
                  <a:pt x="341" y="336"/>
                </a:moveTo>
                <a:lnTo>
                  <a:pt x="517" y="165"/>
                </a:lnTo>
                <a:lnTo>
                  <a:pt x="539" y="165"/>
                </a:lnTo>
                <a:lnTo>
                  <a:pt x="534" y="187"/>
                </a:lnTo>
                <a:lnTo>
                  <a:pt x="336" y="374"/>
                </a:lnTo>
                <a:lnTo>
                  <a:pt x="237" y="264"/>
                </a:lnTo>
                <a:lnTo>
                  <a:pt x="226" y="237"/>
                </a:lnTo>
                <a:lnTo>
                  <a:pt x="259" y="242"/>
                </a:lnTo>
                <a:lnTo>
                  <a:pt x="341" y="336"/>
                </a:lnTo>
                <a:close/>
                <a:moveTo>
                  <a:pt x="363" y="83"/>
                </a:moveTo>
                <a:lnTo>
                  <a:pt x="363" y="165"/>
                </a:lnTo>
                <a:lnTo>
                  <a:pt x="336" y="165"/>
                </a:lnTo>
                <a:lnTo>
                  <a:pt x="336" y="83"/>
                </a:lnTo>
                <a:lnTo>
                  <a:pt x="363" y="83"/>
                </a:lnTo>
                <a:close/>
                <a:moveTo>
                  <a:pt x="363" y="534"/>
                </a:moveTo>
                <a:lnTo>
                  <a:pt x="363" y="611"/>
                </a:lnTo>
                <a:lnTo>
                  <a:pt x="336" y="611"/>
                </a:lnTo>
                <a:lnTo>
                  <a:pt x="336" y="534"/>
                </a:lnTo>
                <a:lnTo>
                  <a:pt x="363" y="534"/>
                </a:lnTo>
                <a:close/>
                <a:moveTo>
                  <a:pt x="539" y="336"/>
                </a:moveTo>
                <a:lnTo>
                  <a:pt x="616" y="336"/>
                </a:lnTo>
                <a:lnTo>
                  <a:pt x="616" y="358"/>
                </a:lnTo>
                <a:lnTo>
                  <a:pt x="539" y="358"/>
                </a:lnTo>
                <a:lnTo>
                  <a:pt x="539" y="336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78" name="Text Box 1907"/>
          <p:cNvSpPr txBox="1">
            <a:spLocks noChangeArrowheads="1"/>
          </p:cNvSpPr>
          <p:nvPr/>
        </p:nvSpPr>
        <p:spPr bwMode="auto">
          <a:xfrm>
            <a:off x="7647061" y="2530575"/>
            <a:ext cx="741363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chemeClr val="bg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More than 800 great buildings from around the world</a:t>
            </a:r>
          </a:p>
        </p:txBody>
      </p:sp>
      <p:sp>
        <p:nvSpPr>
          <p:cNvPr id="79" name="Text Box 1909"/>
          <p:cNvSpPr txBox="1">
            <a:spLocks noChangeArrowheads="1"/>
          </p:cNvSpPr>
          <p:nvPr/>
        </p:nvSpPr>
        <p:spPr bwMode="auto">
          <a:xfrm>
            <a:off x="1467798" y="4586387"/>
            <a:ext cx="439544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75%</a:t>
            </a:r>
          </a:p>
        </p:txBody>
      </p:sp>
      <p:sp>
        <p:nvSpPr>
          <p:cNvPr id="80" name="Text Box 1910"/>
          <p:cNvSpPr txBox="1">
            <a:spLocks noChangeArrowheads="1"/>
          </p:cNvSpPr>
          <p:nvPr/>
        </p:nvSpPr>
        <p:spPr bwMode="auto">
          <a:xfrm>
            <a:off x="2871148" y="4586387"/>
            <a:ext cx="439544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38%</a:t>
            </a:r>
          </a:p>
        </p:txBody>
      </p:sp>
      <p:sp>
        <p:nvSpPr>
          <p:cNvPr id="81" name="Text Box 1911"/>
          <p:cNvSpPr txBox="1">
            <a:spLocks noChangeArrowheads="1"/>
          </p:cNvSpPr>
          <p:nvPr/>
        </p:nvSpPr>
        <p:spPr bwMode="auto">
          <a:xfrm>
            <a:off x="4291960" y="4586387"/>
            <a:ext cx="439544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65%</a:t>
            </a:r>
          </a:p>
        </p:txBody>
      </p:sp>
      <p:sp>
        <p:nvSpPr>
          <p:cNvPr id="100" name="Text Box 1912"/>
          <p:cNvSpPr txBox="1">
            <a:spLocks noChangeArrowheads="1"/>
          </p:cNvSpPr>
          <p:nvPr/>
        </p:nvSpPr>
        <p:spPr bwMode="auto">
          <a:xfrm>
            <a:off x="5703248" y="4586387"/>
            <a:ext cx="439544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39%</a:t>
            </a:r>
          </a:p>
        </p:txBody>
      </p:sp>
      <p:sp>
        <p:nvSpPr>
          <p:cNvPr id="101" name="Text Box 1913"/>
          <p:cNvSpPr txBox="1">
            <a:spLocks noChangeArrowheads="1"/>
          </p:cNvSpPr>
          <p:nvPr/>
        </p:nvSpPr>
        <p:spPr bwMode="auto">
          <a:xfrm>
            <a:off x="7119298" y="4586387"/>
            <a:ext cx="439544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57%</a:t>
            </a:r>
          </a:p>
        </p:txBody>
      </p:sp>
      <p:sp>
        <p:nvSpPr>
          <p:cNvPr id="102" name="Text Box 1914"/>
          <p:cNvSpPr txBox="1">
            <a:spLocks noChangeArrowheads="1"/>
          </p:cNvSpPr>
          <p:nvPr/>
        </p:nvSpPr>
        <p:spPr bwMode="auto">
          <a:xfrm>
            <a:off x="1357363" y="928770"/>
            <a:ext cx="102551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More than 800 great </a:t>
            </a:r>
            <a:r>
              <a:rPr lang="en-US" altLang="ko-KR" sz="1000" dirty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buildings</a:t>
            </a:r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</a:p>
          <a:p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from around the world.</a:t>
            </a:r>
          </a:p>
        </p:txBody>
      </p:sp>
      <p:sp>
        <p:nvSpPr>
          <p:cNvPr id="103" name="Text Box 1915"/>
          <p:cNvSpPr txBox="1">
            <a:spLocks noChangeArrowheads="1"/>
          </p:cNvSpPr>
          <p:nvPr/>
        </p:nvSpPr>
        <p:spPr bwMode="auto">
          <a:xfrm>
            <a:off x="2771848" y="2133700"/>
            <a:ext cx="1157283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Design Firms Win Top Design Award with Boilerhouse </a:t>
            </a:r>
            <a:r>
              <a:rPr lang="en-US" altLang="ko-KR" sz="1000" dirty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COMPANY</a:t>
            </a:r>
          </a:p>
        </p:txBody>
      </p:sp>
      <p:sp>
        <p:nvSpPr>
          <p:cNvPr id="104" name="Text Box 1916"/>
          <p:cNvSpPr txBox="1">
            <a:spLocks noChangeArrowheads="1"/>
          </p:cNvSpPr>
          <p:nvPr/>
        </p:nvSpPr>
        <p:spPr bwMode="auto">
          <a:xfrm>
            <a:off x="4211711" y="1125637"/>
            <a:ext cx="114618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Welcome to architecture online, the </a:t>
            </a:r>
            <a:r>
              <a:rPr lang="en-US" altLang="ko-KR" sz="1000" dirty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leading architecture</a:t>
            </a:r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 reference site.</a:t>
            </a:r>
          </a:p>
        </p:txBody>
      </p:sp>
      <p:sp>
        <p:nvSpPr>
          <p:cNvPr id="105" name="Text Box 1917"/>
          <p:cNvSpPr txBox="1">
            <a:spLocks noChangeArrowheads="1"/>
          </p:cNvSpPr>
          <p:nvPr/>
        </p:nvSpPr>
        <p:spPr bwMode="auto">
          <a:xfrm>
            <a:off x="5572205" y="2364024"/>
            <a:ext cx="12779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We invite you to come and use our </a:t>
            </a:r>
            <a:r>
              <a:rPr lang="en-US" altLang="ko-KR" sz="1000" dirty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professional photo</a:t>
            </a:r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 lab services.</a:t>
            </a:r>
          </a:p>
        </p:txBody>
      </p:sp>
      <p:sp>
        <p:nvSpPr>
          <p:cNvPr id="106" name="Text Box 1918"/>
          <p:cNvSpPr txBox="1">
            <a:spLocks noChangeArrowheads="1"/>
          </p:cNvSpPr>
          <p:nvPr/>
        </p:nvSpPr>
        <p:spPr bwMode="auto">
          <a:xfrm>
            <a:off x="7019999" y="1578206"/>
            <a:ext cx="126685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Fine Art and </a:t>
            </a:r>
            <a:r>
              <a:rPr lang="en-US" altLang="ko-KR" sz="1000" dirty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Stock </a:t>
            </a:r>
            <a:r>
              <a:rPr lang="en-US" altLang="ko-KR" sz="10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Photography Gallery - abstract impressionis.</a:t>
            </a:r>
          </a:p>
        </p:txBody>
      </p:sp>
      <p:sp>
        <p:nvSpPr>
          <p:cNvPr id="107" name="Line 1923"/>
          <p:cNvSpPr>
            <a:spLocks noChangeShapeType="1"/>
          </p:cNvSpPr>
          <p:nvPr/>
        </p:nvSpPr>
        <p:spPr bwMode="auto">
          <a:xfrm flipV="1">
            <a:off x="898599" y="838300"/>
            <a:ext cx="0" cy="511175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08" name="Line 1925"/>
          <p:cNvSpPr>
            <a:spLocks noChangeShapeType="1"/>
          </p:cNvSpPr>
          <p:nvPr/>
        </p:nvSpPr>
        <p:spPr bwMode="auto">
          <a:xfrm>
            <a:off x="898599" y="5950050"/>
            <a:ext cx="7273925" cy="0"/>
          </a:xfrm>
          <a:prstGeom prst="line">
            <a:avLst/>
          </a:prstGeom>
          <a:noFill/>
          <a:ln w="349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09" name="Line 1927"/>
          <p:cNvSpPr>
            <a:spLocks noChangeShapeType="1"/>
          </p:cNvSpPr>
          <p:nvPr/>
        </p:nvSpPr>
        <p:spPr bwMode="auto">
          <a:xfrm>
            <a:off x="2482924" y="4149825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10" name="Line 1928"/>
          <p:cNvSpPr>
            <a:spLocks noChangeShapeType="1"/>
          </p:cNvSpPr>
          <p:nvPr/>
        </p:nvSpPr>
        <p:spPr bwMode="auto">
          <a:xfrm>
            <a:off x="3851349" y="4149825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11" name="Line 1929"/>
          <p:cNvSpPr>
            <a:spLocks noChangeShapeType="1"/>
          </p:cNvSpPr>
          <p:nvPr/>
        </p:nvSpPr>
        <p:spPr bwMode="auto">
          <a:xfrm>
            <a:off x="5291211" y="4149825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12" name="Line 1930"/>
          <p:cNvSpPr>
            <a:spLocks noChangeShapeType="1"/>
          </p:cNvSpPr>
          <p:nvPr/>
        </p:nvSpPr>
        <p:spPr bwMode="auto">
          <a:xfrm>
            <a:off x="6731074" y="4149825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100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grpSp>
        <p:nvGrpSpPr>
          <p:cNvPr id="113" name="Group 1933"/>
          <p:cNvGrpSpPr>
            <a:grpSpLocks/>
          </p:cNvGrpSpPr>
          <p:nvPr/>
        </p:nvGrpSpPr>
        <p:grpSpPr bwMode="auto">
          <a:xfrm>
            <a:off x="1314524" y="4902300"/>
            <a:ext cx="865187" cy="858837"/>
            <a:chOff x="783" y="3133"/>
            <a:chExt cx="545" cy="541"/>
          </a:xfrm>
        </p:grpSpPr>
        <p:sp>
          <p:nvSpPr>
            <p:cNvPr id="114" name="Rectangle 1932"/>
            <p:cNvSpPr>
              <a:spLocks noChangeArrowheads="1"/>
            </p:cNvSpPr>
            <p:nvPr/>
          </p:nvSpPr>
          <p:spPr bwMode="auto">
            <a:xfrm>
              <a:off x="884" y="3339"/>
              <a:ext cx="363" cy="318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15" name="Freeform 1878"/>
            <p:cNvSpPr>
              <a:spLocks noEditPoints="1"/>
            </p:cNvSpPr>
            <p:nvPr/>
          </p:nvSpPr>
          <p:spPr bwMode="auto">
            <a:xfrm>
              <a:off x="783" y="3133"/>
              <a:ext cx="545" cy="541"/>
            </a:xfrm>
            <a:custGeom>
              <a:avLst/>
              <a:gdLst>
                <a:gd name="T0" fmla="*/ 117 w 530"/>
                <a:gd name="T1" fmla="*/ 588 h 526"/>
                <a:gd name="T2" fmla="*/ 78 w 530"/>
                <a:gd name="T3" fmla="*/ 573 h 526"/>
                <a:gd name="T4" fmla="*/ 64 w 530"/>
                <a:gd name="T5" fmla="*/ 552 h 526"/>
                <a:gd name="T6" fmla="*/ 61 w 530"/>
                <a:gd name="T7" fmla="*/ 326 h 526"/>
                <a:gd name="T8" fmla="*/ 32 w 530"/>
                <a:gd name="T9" fmla="*/ 326 h 526"/>
                <a:gd name="T10" fmla="*/ 7 w 530"/>
                <a:gd name="T11" fmla="*/ 318 h 526"/>
                <a:gd name="T12" fmla="*/ 0 w 530"/>
                <a:gd name="T13" fmla="*/ 295 h 526"/>
                <a:gd name="T14" fmla="*/ 4 w 530"/>
                <a:gd name="T15" fmla="*/ 282 h 526"/>
                <a:gd name="T16" fmla="*/ 275 w 530"/>
                <a:gd name="T17" fmla="*/ 7 h 526"/>
                <a:gd name="T18" fmla="*/ 286 w 530"/>
                <a:gd name="T19" fmla="*/ 0 h 526"/>
                <a:gd name="T20" fmla="*/ 299 w 530"/>
                <a:gd name="T21" fmla="*/ 0 h 526"/>
                <a:gd name="T22" fmla="*/ 317 w 530"/>
                <a:gd name="T23" fmla="*/ 7 h 526"/>
                <a:gd name="T24" fmla="*/ 416 w 530"/>
                <a:gd name="T25" fmla="*/ 85 h 526"/>
                <a:gd name="T26" fmla="*/ 416 w 530"/>
                <a:gd name="T27" fmla="*/ 75 h 526"/>
                <a:gd name="T28" fmla="*/ 432 w 530"/>
                <a:gd name="T29" fmla="*/ 61 h 526"/>
                <a:gd name="T30" fmla="*/ 475 w 530"/>
                <a:gd name="T31" fmla="*/ 61 h 526"/>
                <a:gd name="T32" fmla="*/ 486 w 530"/>
                <a:gd name="T33" fmla="*/ 61 h 526"/>
                <a:gd name="T34" fmla="*/ 502 w 530"/>
                <a:gd name="T35" fmla="*/ 75 h 526"/>
                <a:gd name="T36" fmla="*/ 502 w 530"/>
                <a:gd name="T37" fmla="*/ 192 h 526"/>
                <a:gd name="T38" fmla="*/ 585 w 530"/>
                <a:gd name="T39" fmla="*/ 274 h 526"/>
                <a:gd name="T40" fmla="*/ 592 w 530"/>
                <a:gd name="T41" fmla="*/ 295 h 526"/>
                <a:gd name="T42" fmla="*/ 592 w 530"/>
                <a:gd name="T43" fmla="*/ 306 h 526"/>
                <a:gd name="T44" fmla="*/ 577 w 530"/>
                <a:gd name="T45" fmla="*/ 322 h 526"/>
                <a:gd name="T46" fmla="*/ 534 w 530"/>
                <a:gd name="T47" fmla="*/ 326 h 526"/>
                <a:gd name="T48" fmla="*/ 534 w 530"/>
                <a:gd name="T49" fmla="*/ 529 h 526"/>
                <a:gd name="T50" fmla="*/ 514 w 530"/>
                <a:gd name="T51" fmla="*/ 573 h 526"/>
                <a:gd name="T52" fmla="*/ 499 w 530"/>
                <a:gd name="T53" fmla="*/ 584 h 526"/>
                <a:gd name="T54" fmla="*/ 475 w 530"/>
                <a:gd name="T55" fmla="*/ 588 h 526"/>
                <a:gd name="T56" fmla="*/ 299 w 530"/>
                <a:gd name="T57" fmla="*/ 588 h 526"/>
                <a:gd name="T58" fmla="*/ 117 w 530"/>
                <a:gd name="T59" fmla="*/ 588 h 526"/>
                <a:gd name="T60" fmla="*/ 239 w 530"/>
                <a:gd name="T61" fmla="*/ 354 h 526"/>
                <a:gd name="T62" fmla="*/ 252 w 530"/>
                <a:gd name="T63" fmla="*/ 357 h 526"/>
                <a:gd name="T64" fmla="*/ 267 w 530"/>
                <a:gd name="T65" fmla="*/ 369 h 526"/>
                <a:gd name="T66" fmla="*/ 267 w 530"/>
                <a:gd name="T67" fmla="*/ 529 h 526"/>
                <a:gd name="T68" fmla="*/ 444 w 530"/>
                <a:gd name="T69" fmla="*/ 529 h 526"/>
                <a:gd name="T70" fmla="*/ 468 w 530"/>
                <a:gd name="T71" fmla="*/ 526 h 526"/>
                <a:gd name="T72" fmla="*/ 475 w 530"/>
                <a:gd name="T73" fmla="*/ 503 h 526"/>
                <a:gd name="T74" fmla="*/ 475 w 530"/>
                <a:gd name="T75" fmla="*/ 326 h 526"/>
                <a:gd name="T76" fmla="*/ 468 w 530"/>
                <a:gd name="T77" fmla="*/ 302 h 526"/>
                <a:gd name="T78" fmla="*/ 444 w 530"/>
                <a:gd name="T79" fmla="*/ 295 h 526"/>
                <a:gd name="T80" fmla="*/ 149 w 530"/>
                <a:gd name="T81" fmla="*/ 295 h 526"/>
                <a:gd name="T82" fmla="*/ 124 w 530"/>
                <a:gd name="T83" fmla="*/ 302 h 526"/>
                <a:gd name="T84" fmla="*/ 117 w 530"/>
                <a:gd name="T85" fmla="*/ 326 h 526"/>
                <a:gd name="T86" fmla="*/ 117 w 530"/>
                <a:gd name="T87" fmla="*/ 503 h 526"/>
                <a:gd name="T88" fmla="*/ 124 w 530"/>
                <a:gd name="T89" fmla="*/ 526 h 526"/>
                <a:gd name="T90" fmla="*/ 149 w 530"/>
                <a:gd name="T91" fmla="*/ 529 h 526"/>
                <a:gd name="T92" fmla="*/ 177 w 530"/>
                <a:gd name="T93" fmla="*/ 385 h 526"/>
                <a:gd name="T94" fmla="*/ 181 w 530"/>
                <a:gd name="T95" fmla="*/ 369 h 526"/>
                <a:gd name="T96" fmla="*/ 196 w 530"/>
                <a:gd name="T97" fmla="*/ 357 h 526"/>
                <a:gd name="T98" fmla="*/ 208 w 530"/>
                <a:gd name="T99" fmla="*/ 354 h 526"/>
                <a:gd name="T100" fmla="*/ 385 w 530"/>
                <a:gd name="T101" fmla="*/ 354 h 526"/>
                <a:gd name="T102" fmla="*/ 400 w 530"/>
                <a:gd name="T103" fmla="*/ 357 h 526"/>
                <a:gd name="T104" fmla="*/ 412 w 530"/>
                <a:gd name="T105" fmla="*/ 369 h 526"/>
                <a:gd name="T106" fmla="*/ 416 w 530"/>
                <a:gd name="T107" fmla="*/ 411 h 526"/>
                <a:gd name="T108" fmla="*/ 412 w 530"/>
                <a:gd name="T109" fmla="*/ 428 h 526"/>
                <a:gd name="T110" fmla="*/ 400 w 530"/>
                <a:gd name="T111" fmla="*/ 440 h 526"/>
                <a:gd name="T112" fmla="*/ 357 w 530"/>
                <a:gd name="T113" fmla="*/ 443 h 526"/>
                <a:gd name="T114" fmla="*/ 341 w 530"/>
                <a:gd name="T115" fmla="*/ 440 h 526"/>
                <a:gd name="T116" fmla="*/ 330 w 530"/>
                <a:gd name="T117" fmla="*/ 428 h 526"/>
                <a:gd name="T118" fmla="*/ 325 w 530"/>
                <a:gd name="T119" fmla="*/ 385 h 526"/>
                <a:gd name="T120" fmla="*/ 330 w 530"/>
                <a:gd name="T121" fmla="*/ 369 h 526"/>
                <a:gd name="T122" fmla="*/ 341 w 530"/>
                <a:gd name="T123" fmla="*/ 357 h 526"/>
                <a:gd name="T124" fmla="*/ 357 w 530"/>
                <a:gd name="T125" fmla="*/ 354 h 5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0"/>
                <a:gd name="T190" fmla="*/ 0 h 526"/>
                <a:gd name="T191" fmla="*/ 530 w 530"/>
                <a:gd name="T192" fmla="*/ 526 h 5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0" h="526">
                  <a:moveTo>
                    <a:pt x="105" y="526"/>
                  </a:moveTo>
                  <a:lnTo>
                    <a:pt x="105" y="526"/>
                  </a:lnTo>
                  <a:lnTo>
                    <a:pt x="88" y="522"/>
                  </a:lnTo>
                  <a:lnTo>
                    <a:pt x="70" y="512"/>
                  </a:lnTo>
                  <a:lnTo>
                    <a:pt x="56" y="494"/>
                  </a:lnTo>
                  <a:lnTo>
                    <a:pt x="53" y="473"/>
                  </a:lnTo>
                  <a:lnTo>
                    <a:pt x="53" y="291"/>
                  </a:lnTo>
                  <a:lnTo>
                    <a:pt x="28" y="291"/>
                  </a:lnTo>
                  <a:lnTo>
                    <a:pt x="18" y="288"/>
                  </a:lnTo>
                  <a:lnTo>
                    <a:pt x="7" y="284"/>
                  </a:lnTo>
                  <a:lnTo>
                    <a:pt x="4" y="274"/>
                  </a:lnTo>
                  <a:lnTo>
                    <a:pt x="0" y="263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246" y="7"/>
                  </a:lnTo>
                  <a:lnTo>
                    <a:pt x="256" y="0"/>
                  </a:lnTo>
                  <a:lnTo>
                    <a:pt x="267" y="0"/>
                  </a:lnTo>
                  <a:lnTo>
                    <a:pt x="274" y="0"/>
                  </a:lnTo>
                  <a:lnTo>
                    <a:pt x="284" y="7"/>
                  </a:lnTo>
                  <a:lnTo>
                    <a:pt x="372" y="95"/>
                  </a:lnTo>
                  <a:lnTo>
                    <a:pt x="372" y="77"/>
                  </a:lnTo>
                  <a:lnTo>
                    <a:pt x="372" y="67"/>
                  </a:lnTo>
                  <a:lnTo>
                    <a:pt x="379" y="60"/>
                  </a:lnTo>
                  <a:lnTo>
                    <a:pt x="386" y="53"/>
                  </a:lnTo>
                  <a:lnTo>
                    <a:pt x="397" y="53"/>
                  </a:lnTo>
                  <a:lnTo>
                    <a:pt x="425" y="53"/>
                  </a:lnTo>
                  <a:lnTo>
                    <a:pt x="435" y="53"/>
                  </a:lnTo>
                  <a:lnTo>
                    <a:pt x="442" y="60"/>
                  </a:lnTo>
                  <a:lnTo>
                    <a:pt x="449" y="67"/>
                  </a:lnTo>
                  <a:lnTo>
                    <a:pt x="449" y="77"/>
                  </a:lnTo>
                  <a:lnTo>
                    <a:pt x="449" y="172"/>
                  </a:lnTo>
                  <a:lnTo>
                    <a:pt x="523" y="245"/>
                  </a:lnTo>
                  <a:lnTo>
                    <a:pt x="526" y="252"/>
                  </a:lnTo>
                  <a:lnTo>
                    <a:pt x="530" y="263"/>
                  </a:lnTo>
                  <a:lnTo>
                    <a:pt x="530" y="274"/>
                  </a:lnTo>
                  <a:lnTo>
                    <a:pt x="523" y="284"/>
                  </a:lnTo>
                  <a:lnTo>
                    <a:pt x="516" y="288"/>
                  </a:lnTo>
                  <a:lnTo>
                    <a:pt x="502" y="291"/>
                  </a:lnTo>
                  <a:lnTo>
                    <a:pt x="477" y="291"/>
                  </a:lnTo>
                  <a:lnTo>
                    <a:pt x="477" y="473"/>
                  </a:lnTo>
                  <a:lnTo>
                    <a:pt x="474" y="494"/>
                  </a:lnTo>
                  <a:lnTo>
                    <a:pt x="460" y="512"/>
                  </a:lnTo>
                  <a:lnTo>
                    <a:pt x="446" y="522"/>
                  </a:lnTo>
                  <a:lnTo>
                    <a:pt x="425" y="526"/>
                  </a:lnTo>
                  <a:lnTo>
                    <a:pt x="267" y="526"/>
                  </a:lnTo>
                  <a:lnTo>
                    <a:pt x="105" y="526"/>
                  </a:lnTo>
                  <a:close/>
                  <a:moveTo>
                    <a:pt x="186" y="316"/>
                  </a:moveTo>
                  <a:lnTo>
                    <a:pt x="214" y="316"/>
                  </a:lnTo>
                  <a:lnTo>
                    <a:pt x="225" y="319"/>
                  </a:lnTo>
                  <a:lnTo>
                    <a:pt x="232" y="323"/>
                  </a:lnTo>
                  <a:lnTo>
                    <a:pt x="239" y="330"/>
                  </a:lnTo>
                  <a:lnTo>
                    <a:pt x="239" y="344"/>
                  </a:lnTo>
                  <a:lnTo>
                    <a:pt x="239" y="473"/>
                  </a:lnTo>
                  <a:lnTo>
                    <a:pt x="397" y="473"/>
                  </a:lnTo>
                  <a:lnTo>
                    <a:pt x="411" y="473"/>
                  </a:lnTo>
                  <a:lnTo>
                    <a:pt x="418" y="470"/>
                  </a:lnTo>
                  <a:lnTo>
                    <a:pt x="421" y="459"/>
                  </a:lnTo>
                  <a:lnTo>
                    <a:pt x="425" y="449"/>
                  </a:lnTo>
                  <a:lnTo>
                    <a:pt x="425" y="291"/>
                  </a:lnTo>
                  <a:lnTo>
                    <a:pt x="421" y="277"/>
                  </a:lnTo>
                  <a:lnTo>
                    <a:pt x="418" y="270"/>
                  </a:lnTo>
                  <a:lnTo>
                    <a:pt x="411" y="267"/>
                  </a:lnTo>
                  <a:lnTo>
                    <a:pt x="397" y="263"/>
                  </a:lnTo>
                  <a:lnTo>
                    <a:pt x="133" y="263"/>
                  </a:lnTo>
                  <a:lnTo>
                    <a:pt x="123" y="267"/>
                  </a:lnTo>
                  <a:lnTo>
                    <a:pt x="112" y="270"/>
                  </a:lnTo>
                  <a:lnTo>
                    <a:pt x="109" y="277"/>
                  </a:lnTo>
                  <a:lnTo>
                    <a:pt x="105" y="291"/>
                  </a:lnTo>
                  <a:lnTo>
                    <a:pt x="105" y="449"/>
                  </a:lnTo>
                  <a:lnTo>
                    <a:pt x="109" y="459"/>
                  </a:lnTo>
                  <a:lnTo>
                    <a:pt x="112" y="470"/>
                  </a:lnTo>
                  <a:lnTo>
                    <a:pt x="123" y="473"/>
                  </a:lnTo>
                  <a:lnTo>
                    <a:pt x="133" y="473"/>
                  </a:lnTo>
                  <a:lnTo>
                    <a:pt x="158" y="473"/>
                  </a:lnTo>
                  <a:lnTo>
                    <a:pt x="158" y="344"/>
                  </a:lnTo>
                  <a:lnTo>
                    <a:pt x="161" y="330"/>
                  </a:lnTo>
                  <a:lnTo>
                    <a:pt x="165" y="323"/>
                  </a:lnTo>
                  <a:lnTo>
                    <a:pt x="176" y="319"/>
                  </a:lnTo>
                  <a:lnTo>
                    <a:pt x="186" y="316"/>
                  </a:lnTo>
                  <a:close/>
                  <a:moveTo>
                    <a:pt x="319" y="316"/>
                  </a:moveTo>
                  <a:lnTo>
                    <a:pt x="344" y="316"/>
                  </a:lnTo>
                  <a:lnTo>
                    <a:pt x="358" y="319"/>
                  </a:lnTo>
                  <a:lnTo>
                    <a:pt x="365" y="323"/>
                  </a:lnTo>
                  <a:lnTo>
                    <a:pt x="369" y="330"/>
                  </a:lnTo>
                  <a:lnTo>
                    <a:pt x="372" y="344"/>
                  </a:lnTo>
                  <a:lnTo>
                    <a:pt x="372" y="368"/>
                  </a:lnTo>
                  <a:lnTo>
                    <a:pt x="369" y="382"/>
                  </a:lnTo>
                  <a:lnTo>
                    <a:pt x="365" y="389"/>
                  </a:lnTo>
                  <a:lnTo>
                    <a:pt x="358" y="393"/>
                  </a:lnTo>
                  <a:lnTo>
                    <a:pt x="344" y="396"/>
                  </a:lnTo>
                  <a:lnTo>
                    <a:pt x="319" y="396"/>
                  </a:lnTo>
                  <a:lnTo>
                    <a:pt x="305" y="393"/>
                  </a:lnTo>
                  <a:lnTo>
                    <a:pt x="298" y="389"/>
                  </a:lnTo>
                  <a:lnTo>
                    <a:pt x="295" y="382"/>
                  </a:lnTo>
                  <a:lnTo>
                    <a:pt x="291" y="368"/>
                  </a:lnTo>
                  <a:lnTo>
                    <a:pt x="291" y="344"/>
                  </a:lnTo>
                  <a:lnTo>
                    <a:pt x="295" y="330"/>
                  </a:lnTo>
                  <a:lnTo>
                    <a:pt x="298" y="323"/>
                  </a:lnTo>
                  <a:lnTo>
                    <a:pt x="305" y="319"/>
                  </a:lnTo>
                  <a:lnTo>
                    <a:pt x="319" y="316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</p:grpSp>
      <p:grpSp>
        <p:nvGrpSpPr>
          <p:cNvPr id="116" name="Group 1942"/>
          <p:cNvGrpSpPr>
            <a:grpSpLocks/>
          </p:cNvGrpSpPr>
          <p:nvPr/>
        </p:nvGrpSpPr>
        <p:grpSpPr bwMode="auto">
          <a:xfrm>
            <a:off x="898599" y="881162"/>
            <a:ext cx="288925" cy="3268663"/>
            <a:chOff x="521" y="600"/>
            <a:chExt cx="182" cy="2059"/>
          </a:xfrm>
        </p:grpSpPr>
        <p:sp>
          <p:nvSpPr>
            <p:cNvPr id="117" name="Line 1935"/>
            <p:cNvSpPr>
              <a:spLocks noChangeShapeType="1"/>
            </p:cNvSpPr>
            <p:nvPr/>
          </p:nvSpPr>
          <p:spPr bwMode="auto">
            <a:xfrm>
              <a:off x="521" y="600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18" name="Line 1936"/>
            <p:cNvSpPr>
              <a:spLocks noChangeShapeType="1"/>
            </p:cNvSpPr>
            <p:nvPr/>
          </p:nvSpPr>
          <p:spPr bwMode="auto">
            <a:xfrm>
              <a:off x="521" y="1011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19" name="Line 1937"/>
            <p:cNvSpPr>
              <a:spLocks noChangeShapeType="1"/>
            </p:cNvSpPr>
            <p:nvPr/>
          </p:nvSpPr>
          <p:spPr bwMode="auto">
            <a:xfrm>
              <a:off x="521" y="1423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20" name="Line 1938"/>
            <p:cNvSpPr>
              <a:spLocks noChangeShapeType="1"/>
            </p:cNvSpPr>
            <p:nvPr/>
          </p:nvSpPr>
          <p:spPr bwMode="auto">
            <a:xfrm>
              <a:off x="521" y="1835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21" name="Line 1939"/>
            <p:cNvSpPr>
              <a:spLocks noChangeShapeType="1"/>
            </p:cNvSpPr>
            <p:nvPr/>
          </p:nvSpPr>
          <p:spPr bwMode="auto">
            <a:xfrm>
              <a:off x="521" y="2659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22" name="Line 1941"/>
            <p:cNvSpPr>
              <a:spLocks noChangeShapeType="1"/>
            </p:cNvSpPr>
            <p:nvPr/>
          </p:nvSpPr>
          <p:spPr bwMode="auto">
            <a:xfrm>
              <a:off x="521" y="2247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</p:grpSp>
      <p:sp>
        <p:nvSpPr>
          <p:cNvPr id="123" name="Text Box 1943"/>
          <p:cNvSpPr txBox="1">
            <a:spLocks noChangeArrowheads="1"/>
          </p:cNvSpPr>
          <p:nvPr/>
        </p:nvSpPr>
        <p:spPr bwMode="auto">
          <a:xfrm>
            <a:off x="933524" y="3429100"/>
            <a:ext cx="32573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20</a:t>
            </a:r>
          </a:p>
        </p:txBody>
      </p:sp>
      <p:sp>
        <p:nvSpPr>
          <p:cNvPr id="124" name="Text Box 1944"/>
          <p:cNvSpPr txBox="1">
            <a:spLocks noChangeArrowheads="1"/>
          </p:cNvSpPr>
          <p:nvPr/>
        </p:nvSpPr>
        <p:spPr bwMode="auto">
          <a:xfrm>
            <a:off x="933524" y="2781400"/>
            <a:ext cx="32573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40</a:t>
            </a:r>
          </a:p>
        </p:txBody>
      </p:sp>
      <p:sp>
        <p:nvSpPr>
          <p:cNvPr id="125" name="Text Box 1945"/>
          <p:cNvSpPr txBox="1">
            <a:spLocks noChangeArrowheads="1"/>
          </p:cNvSpPr>
          <p:nvPr/>
        </p:nvSpPr>
        <p:spPr bwMode="auto">
          <a:xfrm>
            <a:off x="933524" y="2133700"/>
            <a:ext cx="32573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60</a:t>
            </a:r>
          </a:p>
        </p:txBody>
      </p:sp>
      <p:sp>
        <p:nvSpPr>
          <p:cNvPr id="126" name="Text Box 1946"/>
          <p:cNvSpPr txBox="1">
            <a:spLocks noChangeArrowheads="1"/>
          </p:cNvSpPr>
          <p:nvPr/>
        </p:nvSpPr>
        <p:spPr bwMode="auto">
          <a:xfrm>
            <a:off x="933524" y="1486000"/>
            <a:ext cx="32573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80</a:t>
            </a:r>
          </a:p>
        </p:txBody>
      </p:sp>
      <p:sp>
        <p:nvSpPr>
          <p:cNvPr id="127" name="Text Box 1947"/>
          <p:cNvSpPr txBox="1">
            <a:spLocks noChangeArrowheads="1"/>
          </p:cNvSpPr>
          <p:nvPr/>
        </p:nvSpPr>
        <p:spPr bwMode="auto">
          <a:xfrm>
            <a:off x="846211" y="836712"/>
            <a:ext cx="396262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100</a:t>
            </a:r>
          </a:p>
        </p:txBody>
      </p:sp>
      <p:sp>
        <p:nvSpPr>
          <p:cNvPr id="128" name="Text Box 1948"/>
          <p:cNvSpPr txBox="1">
            <a:spLocks noChangeArrowheads="1"/>
          </p:cNvSpPr>
          <p:nvPr/>
        </p:nvSpPr>
        <p:spPr bwMode="auto">
          <a:xfrm>
            <a:off x="1083935" y="5940525"/>
            <a:ext cx="992579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+ Household </a:t>
            </a:r>
          </a:p>
        </p:txBody>
      </p:sp>
      <p:sp>
        <p:nvSpPr>
          <p:cNvPr id="129" name="Text Box 1949"/>
          <p:cNvSpPr txBox="1">
            <a:spLocks noChangeArrowheads="1"/>
          </p:cNvSpPr>
          <p:nvPr/>
        </p:nvSpPr>
        <p:spPr bwMode="auto">
          <a:xfrm>
            <a:off x="2555949" y="5940525"/>
            <a:ext cx="1034257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+ Agreement  </a:t>
            </a:r>
          </a:p>
        </p:txBody>
      </p:sp>
      <p:sp>
        <p:nvSpPr>
          <p:cNvPr id="130" name="Text Box 1950"/>
          <p:cNvSpPr txBox="1">
            <a:spLocks noChangeArrowheads="1"/>
          </p:cNvSpPr>
          <p:nvPr/>
        </p:nvSpPr>
        <p:spPr bwMode="auto">
          <a:xfrm>
            <a:off x="3908788" y="5940525"/>
            <a:ext cx="878767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+ Watch TV</a:t>
            </a:r>
          </a:p>
        </p:txBody>
      </p:sp>
      <p:sp>
        <p:nvSpPr>
          <p:cNvPr id="131" name="Text Box 1951"/>
          <p:cNvSpPr txBox="1">
            <a:spLocks noChangeArrowheads="1"/>
          </p:cNvSpPr>
          <p:nvPr/>
        </p:nvSpPr>
        <p:spPr bwMode="auto">
          <a:xfrm>
            <a:off x="5328424" y="5940525"/>
            <a:ext cx="898003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+ Business </a:t>
            </a:r>
          </a:p>
        </p:txBody>
      </p:sp>
      <p:sp>
        <p:nvSpPr>
          <p:cNvPr id="132" name="Text Box 1952"/>
          <p:cNvSpPr txBox="1">
            <a:spLocks noChangeArrowheads="1"/>
          </p:cNvSpPr>
          <p:nvPr/>
        </p:nvSpPr>
        <p:spPr bwMode="auto">
          <a:xfrm>
            <a:off x="6855158" y="5940525"/>
            <a:ext cx="800219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latin typeface="Arial" pitchFamily="34" charset="0"/>
                <a:ea typeface="Arial Unicode MS" pitchFamily="34" charset="-122"/>
                <a:cs typeface="Arial" pitchFamily="34" charset="0"/>
              </a:rPr>
              <a:t>+ Internet </a:t>
            </a:r>
          </a:p>
        </p:txBody>
      </p:sp>
      <p:sp>
        <p:nvSpPr>
          <p:cNvPr id="133" name="Rectangle 1954"/>
          <p:cNvSpPr>
            <a:spLocks noChangeArrowheads="1"/>
          </p:cNvSpPr>
          <p:nvPr/>
        </p:nvSpPr>
        <p:spPr bwMode="auto">
          <a:xfrm>
            <a:off x="3405261" y="3137000"/>
            <a:ext cx="720725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 dirty="0">
                <a:solidFill>
                  <a:schemeClr val="bg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Across history are</a:t>
            </a:r>
          </a:p>
          <a:p>
            <a:r>
              <a:rPr lang="en-US" altLang="ko-KR" sz="1000" dirty="0">
                <a:solidFill>
                  <a:schemeClr val="bg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listed below and </a:t>
            </a:r>
          </a:p>
          <a:p>
            <a:r>
              <a:rPr lang="en-US" altLang="ko-KR" sz="1000" dirty="0">
                <a:solidFill>
                  <a:schemeClr val="bg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illustrated on this </a:t>
            </a:r>
          </a:p>
          <a:p>
            <a:r>
              <a:rPr lang="en-US" altLang="ko-KR" sz="1000" dirty="0">
                <a:solidFill>
                  <a:schemeClr val="bg2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web Site.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100</Words>
  <Application>Microsoft Office PowerPoint</Application>
  <PresentationFormat>全屏显示(4:3)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775</cp:revision>
  <dcterms:created xsi:type="dcterms:W3CDTF">2009-02-11T05:37:22Z</dcterms:created>
  <dcterms:modified xsi:type="dcterms:W3CDTF">2012-07-31T13:38:27Z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