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7"/>
          <p:cNvGrpSpPr>
            <a:grpSpLocks/>
          </p:cNvGrpSpPr>
          <p:nvPr/>
        </p:nvGrpSpPr>
        <p:grpSpPr bwMode="auto">
          <a:xfrm>
            <a:off x="916465" y="4364023"/>
            <a:ext cx="4841875" cy="1552575"/>
            <a:chOff x="2605" y="2725"/>
            <a:chExt cx="2957" cy="948"/>
          </a:xfrm>
        </p:grpSpPr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3187" y="2725"/>
              <a:ext cx="2375" cy="504"/>
            </a:xfrm>
            <a:custGeom>
              <a:avLst/>
              <a:gdLst>
                <a:gd name="T0" fmla="*/ 3295 w 1678"/>
                <a:gd name="T1" fmla="*/ 116 h 1010"/>
                <a:gd name="T2" fmla="*/ 2793 w 1678"/>
                <a:gd name="T3" fmla="*/ 31 h 1010"/>
                <a:gd name="T4" fmla="*/ 328 w 1678"/>
                <a:gd name="T5" fmla="*/ 79 h 1010"/>
                <a:gd name="T6" fmla="*/ 0 w 1678"/>
                <a:gd name="T7" fmla="*/ 75 h 1010"/>
                <a:gd name="T8" fmla="*/ 3053 w 1678"/>
                <a:gd name="T9" fmla="*/ 7 h 1010"/>
                <a:gd name="T10" fmla="*/ 4032 w 1678"/>
                <a:gd name="T11" fmla="*/ 126 h 1010"/>
                <a:gd name="T12" fmla="*/ 3295 w 1678"/>
                <a:gd name="T13" fmla="*/ 116 h 10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78"/>
                <a:gd name="T22" fmla="*/ 0 h 1010"/>
                <a:gd name="T23" fmla="*/ 1678 w 1678"/>
                <a:gd name="T24" fmla="*/ 1010 h 10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78" h="1010">
                  <a:moveTo>
                    <a:pt x="1162" y="936"/>
                  </a:moveTo>
                  <a:cubicBezTo>
                    <a:pt x="1222" y="836"/>
                    <a:pt x="1371" y="388"/>
                    <a:pt x="985" y="252"/>
                  </a:cubicBezTo>
                  <a:cubicBezTo>
                    <a:pt x="471" y="122"/>
                    <a:pt x="116" y="637"/>
                    <a:pt x="116" y="637"/>
                  </a:cubicBezTo>
                  <a:cubicBezTo>
                    <a:pt x="116" y="637"/>
                    <a:pt x="116" y="637"/>
                    <a:pt x="0" y="603"/>
                  </a:cubicBezTo>
                  <a:cubicBezTo>
                    <a:pt x="272" y="215"/>
                    <a:pt x="727" y="0"/>
                    <a:pt x="1077" y="63"/>
                  </a:cubicBezTo>
                  <a:cubicBezTo>
                    <a:pt x="1416" y="123"/>
                    <a:pt x="1678" y="452"/>
                    <a:pt x="1422" y="1010"/>
                  </a:cubicBezTo>
                  <a:cubicBezTo>
                    <a:pt x="1357" y="994"/>
                    <a:pt x="1209" y="950"/>
                    <a:pt x="1162" y="936"/>
                  </a:cubicBezTo>
                  <a:close/>
                </a:path>
              </a:pathLst>
            </a:custGeom>
            <a:solidFill>
              <a:srgbClr val="B4B4B4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2605" y="3055"/>
              <a:ext cx="2521" cy="618"/>
            </a:xfrm>
            <a:custGeom>
              <a:avLst/>
              <a:gdLst>
                <a:gd name="T0" fmla="*/ 1380 w 1781"/>
                <a:gd name="T1" fmla="*/ 5 h 1235"/>
                <a:gd name="T2" fmla="*/ 1727 w 1781"/>
                <a:gd name="T3" fmla="*/ 99 h 1235"/>
                <a:gd name="T4" fmla="*/ 4320 w 1781"/>
                <a:gd name="T5" fmla="*/ 46 h 1235"/>
                <a:gd name="T6" fmla="*/ 5050 w 1781"/>
                <a:gd name="T7" fmla="*/ 56 h 1235"/>
                <a:gd name="T8" fmla="*/ 1282 w 1781"/>
                <a:gd name="T9" fmla="*/ 125 h 1235"/>
                <a:gd name="T10" fmla="*/ 1056 w 1781"/>
                <a:gd name="T11" fmla="*/ 0 h 1235"/>
                <a:gd name="T12" fmla="*/ 1380 w 1781"/>
                <a:gd name="T13" fmla="*/ 5 h 1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1"/>
                <a:gd name="T22" fmla="*/ 0 h 1235"/>
                <a:gd name="T23" fmla="*/ 1781 w 1781"/>
                <a:gd name="T24" fmla="*/ 1235 h 1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1" h="1235">
                  <a:moveTo>
                    <a:pt x="487" y="36"/>
                  </a:moveTo>
                  <a:cubicBezTo>
                    <a:pt x="412" y="169"/>
                    <a:pt x="208" y="597"/>
                    <a:pt x="609" y="785"/>
                  </a:cubicBezTo>
                  <a:cubicBezTo>
                    <a:pt x="830" y="873"/>
                    <a:pt x="1204" y="807"/>
                    <a:pt x="1523" y="363"/>
                  </a:cubicBezTo>
                  <a:cubicBezTo>
                    <a:pt x="1586" y="379"/>
                    <a:pt x="1709" y="419"/>
                    <a:pt x="1781" y="444"/>
                  </a:cubicBezTo>
                  <a:cubicBezTo>
                    <a:pt x="1502" y="949"/>
                    <a:pt x="806" y="1235"/>
                    <a:pt x="452" y="998"/>
                  </a:cubicBezTo>
                  <a:cubicBezTo>
                    <a:pt x="0" y="701"/>
                    <a:pt x="278" y="135"/>
                    <a:pt x="372" y="0"/>
                  </a:cubicBezTo>
                  <a:cubicBezTo>
                    <a:pt x="430" y="17"/>
                    <a:pt x="411" y="11"/>
                    <a:pt x="487" y="36"/>
                  </a:cubicBezTo>
                  <a:close/>
                </a:path>
              </a:pathLst>
            </a:custGeom>
            <a:solidFill>
              <a:srgbClr val="B4B4B4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ea typeface="宋体" pitchFamily="2" charset="-122"/>
              </a:endParaRPr>
            </a:p>
          </p:txBody>
        </p:sp>
      </p:grpSp>
      <p:grpSp>
        <p:nvGrpSpPr>
          <p:cNvPr id="43" name="Group 80"/>
          <p:cNvGrpSpPr>
            <a:grpSpLocks/>
          </p:cNvGrpSpPr>
          <p:nvPr/>
        </p:nvGrpSpPr>
        <p:grpSpPr bwMode="auto">
          <a:xfrm>
            <a:off x="83028" y="2922573"/>
            <a:ext cx="4227512" cy="2886075"/>
            <a:chOff x="7" y="1943"/>
            <a:chExt cx="2663" cy="1818"/>
          </a:xfrm>
        </p:grpSpPr>
        <p:sp>
          <p:nvSpPr>
            <p:cNvPr id="82" name="Freeform 51"/>
            <p:cNvSpPr>
              <a:spLocks/>
            </p:cNvSpPr>
            <p:nvPr/>
          </p:nvSpPr>
          <p:spPr bwMode="auto">
            <a:xfrm>
              <a:off x="7" y="1943"/>
              <a:ext cx="2599" cy="1803"/>
            </a:xfrm>
            <a:custGeom>
              <a:avLst/>
              <a:gdLst>
                <a:gd name="T0" fmla="*/ 1515 w 1781"/>
                <a:gd name="T1" fmla="*/ 112 h 1235"/>
                <a:gd name="T2" fmla="*/ 1893 w 1781"/>
                <a:gd name="T3" fmla="*/ 2442 h 1235"/>
                <a:gd name="T4" fmla="*/ 4734 w 1781"/>
                <a:gd name="T5" fmla="*/ 1130 h 1235"/>
                <a:gd name="T6" fmla="*/ 5535 w 1781"/>
                <a:gd name="T7" fmla="*/ 1381 h 1235"/>
                <a:gd name="T8" fmla="*/ 1405 w 1781"/>
                <a:gd name="T9" fmla="*/ 3105 h 1235"/>
                <a:gd name="T10" fmla="*/ 1156 w 1781"/>
                <a:gd name="T11" fmla="*/ 0 h 1235"/>
                <a:gd name="T12" fmla="*/ 1515 w 1781"/>
                <a:gd name="T13" fmla="*/ 112 h 1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1"/>
                <a:gd name="T22" fmla="*/ 0 h 1235"/>
                <a:gd name="T23" fmla="*/ 1781 w 1781"/>
                <a:gd name="T24" fmla="*/ 1235 h 1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1" h="1235">
                  <a:moveTo>
                    <a:pt x="487" y="36"/>
                  </a:moveTo>
                  <a:cubicBezTo>
                    <a:pt x="412" y="169"/>
                    <a:pt x="208" y="597"/>
                    <a:pt x="609" y="785"/>
                  </a:cubicBezTo>
                  <a:cubicBezTo>
                    <a:pt x="830" y="873"/>
                    <a:pt x="1204" y="807"/>
                    <a:pt x="1523" y="363"/>
                  </a:cubicBezTo>
                  <a:cubicBezTo>
                    <a:pt x="1586" y="379"/>
                    <a:pt x="1709" y="419"/>
                    <a:pt x="1781" y="444"/>
                  </a:cubicBezTo>
                  <a:cubicBezTo>
                    <a:pt x="1502" y="949"/>
                    <a:pt x="806" y="1235"/>
                    <a:pt x="452" y="998"/>
                  </a:cubicBezTo>
                  <a:cubicBezTo>
                    <a:pt x="0" y="701"/>
                    <a:pt x="278" y="135"/>
                    <a:pt x="372" y="0"/>
                  </a:cubicBezTo>
                  <a:cubicBezTo>
                    <a:pt x="430" y="17"/>
                    <a:pt x="411" y="11"/>
                    <a:pt x="487" y="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52"/>
            <p:cNvSpPr>
              <a:spLocks/>
            </p:cNvSpPr>
            <p:nvPr/>
          </p:nvSpPr>
          <p:spPr bwMode="auto">
            <a:xfrm>
              <a:off x="755" y="2589"/>
              <a:ext cx="1915" cy="1172"/>
            </a:xfrm>
            <a:custGeom>
              <a:avLst/>
              <a:gdLst>
                <a:gd name="T0" fmla="*/ 0 w 1312"/>
                <a:gd name="T1" fmla="*/ 1832 h 803"/>
                <a:gd name="T2" fmla="*/ 3077 w 1312"/>
                <a:gd name="T3" fmla="*/ 1042 h 803"/>
                <a:gd name="T4" fmla="*/ 3939 w 1312"/>
                <a:gd name="T5" fmla="*/ 0 h 803"/>
                <a:gd name="T6" fmla="*/ 4080 w 1312"/>
                <a:gd name="T7" fmla="*/ 196 h 803"/>
                <a:gd name="T8" fmla="*/ 1244 w 1312"/>
                <a:gd name="T9" fmla="*/ 2109 h 803"/>
                <a:gd name="T10" fmla="*/ 0 w 1312"/>
                <a:gd name="T11" fmla="*/ 1832 h 8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2"/>
                <a:gd name="T19" fmla="*/ 0 h 803"/>
                <a:gd name="T20" fmla="*/ 1312 w 1312"/>
                <a:gd name="T21" fmla="*/ 803 h 8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2" h="803">
                  <a:moveTo>
                    <a:pt x="0" y="589"/>
                  </a:moveTo>
                  <a:cubicBezTo>
                    <a:pt x="0" y="589"/>
                    <a:pt x="399" y="803"/>
                    <a:pt x="989" y="335"/>
                  </a:cubicBezTo>
                  <a:cubicBezTo>
                    <a:pt x="1163" y="189"/>
                    <a:pt x="1267" y="0"/>
                    <a:pt x="1267" y="0"/>
                  </a:cubicBezTo>
                  <a:cubicBezTo>
                    <a:pt x="1312" y="63"/>
                    <a:pt x="1312" y="63"/>
                    <a:pt x="1312" y="63"/>
                  </a:cubicBezTo>
                  <a:cubicBezTo>
                    <a:pt x="1312" y="63"/>
                    <a:pt x="999" y="633"/>
                    <a:pt x="400" y="678"/>
                  </a:cubicBezTo>
                  <a:cubicBezTo>
                    <a:pt x="148" y="694"/>
                    <a:pt x="0" y="589"/>
                    <a:pt x="0" y="5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Freeform 53"/>
            <p:cNvSpPr>
              <a:spLocks/>
            </p:cNvSpPr>
            <p:nvPr/>
          </p:nvSpPr>
          <p:spPr bwMode="auto">
            <a:xfrm>
              <a:off x="419" y="1996"/>
              <a:ext cx="389" cy="1042"/>
            </a:xfrm>
            <a:custGeom>
              <a:avLst/>
              <a:gdLst>
                <a:gd name="T0" fmla="*/ 635 w 267"/>
                <a:gd name="T1" fmla="*/ 0 h 714"/>
                <a:gd name="T2" fmla="*/ 807 w 267"/>
                <a:gd name="T3" fmla="*/ 156 h 714"/>
                <a:gd name="T4" fmla="*/ 817 w 267"/>
                <a:gd name="T5" fmla="*/ 2220 h 714"/>
                <a:gd name="T6" fmla="*/ 270 w 267"/>
                <a:gd name="T7" fmla="*/ 1128 h 714"/>
                <a:gd name="T8" fmla="*/ 635 w 267"/>
                <a:gd name="T9" fmla="*/ 0 h 7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714"/>
                <a:gd name="T17" fmla="*/ 267 w 267"/>
                <a:gd name="T18" fmla="*/ 714 h 7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714">
                  <a:moveTo>
                    <a:pt x="205" y="0"/>
                  </a:moveTo>
                  <a:cubicBezTo>
                    <a:pt x="205" y="0"/>
                    <a:pt x="254" y="45"/>
                    <a:pt x="261" y="50"/>
                  </a:cubicBezTo>
                  <a:cubicBezTo>
                    <a:pt x="267" y="61"/>
                    <a:pt x="0" y="424"/>
                    <a:pt x="264" y="714"/>
                  </a:cubicBezTo>
                  <a:cubicBezTo>
                    <a:pt x="69" y="593"/>
                    <a:pt x="85" y="409"/>
                    <a:pt x="87" y="363"/>
                  </a:cubicBezTo>
                  <a:cubicBezTo>
                    <a:pt x="88" y="197"/>
                    <a:pt x="205" y="0"/>
                    <a:pt x="20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Group 79"/>
          <p:cNvGrpSpPr>
            <a:grpSpLocks/>
          </p:cNvGrpSpPr>
          <p:nvPr/>
        </p:nvGrpSpPr>
        <p:grpSpPr bwMode="auto">
          <a:xfrm>
            <a:off x="1033940" y="1441435"/>
            <a:ext cx="3890962" cy="2492375"/>
            <a:chOff x="606" y="1010"/>
            <a:chExt cx="2451" cy="1570"/>
          </a:xfrm>
        </p:grpSpPr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606" y="1010"/>
              <a:ext cx="2451" cy="1473"/>
            </a:xfrm>
            <a:custGeom>
              <a:avLst/>
              <a:gdLst>
                <a:gd name="T0" fmla="*/ 3621 w 1678"/>
                <a:gd name="T1" fmla="*/ 2904 h 1010"/>
                <a:gd name="T2" fmla="*/ 3070 w 1678"/>
                <a:gd name="T3" fmla="*/ 783 h 1010"/>
                <a:gd name="T4" fmla="*/ 361 w 1678"/>
                <a:gd name="T5" fmla="*/ 1976 h 1010"/>
                <a:gd name="T6" fmla="*/ 0 w 1678"/>
                <a:gd name="T7" fmla="*/ 1870 h 1010"/>
                <a:gd name="T8" fmla="*/ 3357 w 1678"/>
                <a:gd name="T9" fmla="*/ 195 h 1010"/>
                <a:gd name="T10" fmla="*/ 4432 w 1678"/>
                <a:gd name="T11" fmla="*/ 3133 h 1010"/>
                <a:gd name="T12" fmla="*/ 3621 w 1678"/>
                <a:gd name="T13" fmla="*/ 2904 h 10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78"/>
                <a:gd name="T22" fmla="*/ 0 h 1010"/>
                <a:gd name="T23" fmla="*/ 1678 w 1678"/>
                <a:gd name="T24" fmla="*/ 1010 h 10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78" h="1010">
                  <a:moveTo>
                    <a:pt x="1162" y="936"/>
                  </a:moveTo>
                  <a:cubicBezTo>
                    <a:pt x="1222" y="836"/>
                    <a:pt x="1371" y="388"/>
                    <a:pt x="985" y="252"/>
                  </a:cubicBezTo>
                  <a:cubicBezTo>
                    <a:pt x="471" y="122"/>
                    <a:pt x="116" y="637"/>
                    <a:pt x="116" y="637"/>
                  </a:cubicBezTo>
                  <a:cubicBezTo>
                    <a:pt x="116" y="637"/>
                    <a:pt x="116" y="637"/>
                    <a:pt x="0" y="603"/>
                  </a:cubicBezTo>
                  <a:cubicBezTo>
                    <a:pt x="272" y="215"/>
                    <a:pt x="727" y="0"/>
                    <a:pt x="1077" y="63"/>
                  </a:cubicBezTo>
                  <a:cubicBezTo>
                    <a:pt x="1416" y="123"/>
                    <a:pt x="1678" y="452"/>
                    <a:pt x="1422" y="1010"/>
                  </a:cubicBezTo>
                  <a:cubicBezTo>
                    <a:pt x="1357" y="994"/>
                    <a:pt x="1209" y="950"/>
                    <a:pt x="1162" y="9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2683" y="1564"/>
              <a:ext cx="261" cy="1016"/>
            </a:xfrm>
            <a:custGeom>
              <a:avLst/>
              <a:gdLst>
                <a:gd name="T0" fmla="*/ 0 w 179"/>
                <a:gd name="T1" fmla="*/ 1960 h 696"/>
                <a:gd name="T2" fmla="*/ 130 w 179"/>
                <a:gd name="T3" fmla="*/ 2165 h 696"/>
                <a:gd name="T4" fmla="*/ 432 w 179"/>
                <a:gd name="T5" fmla="*/ 980 h 696"/>
                <a:gd name="T6" fmla="*/ 283 w 179"/>
                <a:gd name="T7" fmla="*/ 196 h 696"/>
                <a:gd name="T8" fmla="*/ 198 w 179"/>
                <a:gd name="T9" fmla="*/ 0 h 696"/>
                <a:gd name="T10" fmla="*/ 0 w 179"/>
                <a:gd name="T11" fmla="*/ 1960 h 6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9"/>
                <a:gd name="T19" fmla="*/ 0 h 696"/>
                <a:gd name="T20" fmla="*/ 179 w 179"/>
                <a:gd name="T21" fmla="*/ 696 h 6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9" h="696">
                  <a:moveTo>
                    <a:pt x="0" y="630"/>
                  </a:moveTo>
                  <a:cubicBezTo>
                    <a:pt x="19" y="659"/>
                    <a:pt x="42" y="696"/>
                    <a:pt x="42" y="696"/>
                  </a:cubicBezTo>
                  <a:cubicBezTo>
                    <a:pt x="42" y="696"/>
                    <a:pt x="134" y="518"/>
                    <a:pt x="139" y="315"/>
                  </a:cubicBezTo>
                  <a:cubicBezTo>
                    <a:pt x="146" y="172"/>
                    <a:pt x="91" y="63"/>
                    <a:pt x="91" y="63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179" y="245"/>
                    <a:pt x="0" y="6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Freeform 57"/>
            <p:cNvSpPr>
              <a:spLocks/>
            </p:cNvSpPr>
            <p:nvPr/>
          </p:nvSpPr>
          <p:spPr bwMode="auto">
            <a:xfrm>
              <a:off x="775" y="1187"/>
              <a:ext cx="1606" cy="826"/>
            </a:xfrm>
            <a:custGeom>
              <a:avLst/>
              <a:gdLst>
                <a:gd name="T0" fmla="*/ 2705 w 1100"/>
                <a:gd name="T1" fmla="*/ 406 h 565"/>
                <a:gd name="T2" fmla="*/ 0 w 1100"/>
                <a:gd name="T3" fmla="*/ 1610 h 565"/>
                <a:gd name="T4" fmla="*/ 168 w 1100"/>
                <a:gd name="T5" fmla="*/ 1766 h 565"/>
                <a:gd name="T6" fmla="*/ 2694 w 1100"/>
                <a:gd name="T7" fmla="*/ 582 h 565"/>
                <a:gd name="T8" fmla="*/ 3424 w 1100"/>
                <a:gd name="T9" fmla="*/ 1083 h 565"/>
                <a:gd name="T10" fmla="*/ 2705 w 1100"/>
                <a:gd name="T11" fmla="*/ 406 h 5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0"/>
                <a:gd name="T19" fmla="*/ 0 h 565"/>
                <a:gd name="T20" fmla="*/ 1100 w 1100"/>
                <a:gd name="T21" fmla="*/ 565 h 5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0" h="565">
                  <a:moveTo>
                    <a:pt x="869" y="130"/>
                  </a:moveTo>
                  <a:cubicBezTo>
                    <a:pt x="355" y="0"/>
                    <a:pt x="0" y="515"/>
                    <a:pt x="0" y="515"/>
                  </a:cubicBezTo>
                  <a:cubicBezTo>
                    <a:pt x="0" y="515"/>
                    <a:pt x="0" y="515"/>
                    <a:pt x="54" y="565"/>
                  </a:cubicBezTo>
                  <a:cubicBezTo>
                    <a:pt x="279" y="285"/>
                    <a:pt x="580" y="120"/>
                    <a:pt x="866" y="186"/>
                  </a:cubicBezTo>
                  <a:cubicBezTo>
                    <a:pt x="1050" y="226"/>
                    <a:pt x="1100" y="347"/>
                    <a:pt x="1100" y="347"/>
                  </a:cubicBezTo>
                  <a:cubicBezTo>
                    <a:pt x="1084" y="303"/>
                    <a:pt x="1043" y="192"/>
                    <a:pt x="869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2303" y="2376"/>
              <a:ext cx="440" cy="204"/>
            </a:xfrm>
            <a:custGeom>
              <a:avLst/>
              <a:gdLst>
                <a:gd name="T0" fmla="*/ 0 w 469"/>
                <a:gd name="T1" fmla="*/ 0 h 218"/>
                <a:gd name="T2" fmla="*/ 334 w 469"/>
                <a:gd name="T3" fmla="*/ 95 h 218"/>
                <a:gd name="T4" fmla="*/ 387 w 469"/>
                <a:gd name="T5" fmla="*/ 179 h 218"/>
                <a:gd name="T6" fmla="*/ 60 w 469"/>
                <a:gd name="T7" fmla="*/ 82 h 218"/>
                <a:gd name="T8" fmla="*/ 0 w 469"/>
                <a:gd name="T9" fmla="*/ 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9"/>
                <a:gd name="T16" fmla="*/ 0 h 218"/>
                <a:gd name="T17" fmla="*/ 469 w 469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9" h="218">
                  <a:moveTo>
                    <a:pt x="0" y="0"/>
                  </a:moveTo>
                  <a:lnTo>
                    <a:pt x="404" y="115"/>
                  </a:lnTo>
                  <a:lnTo>
                    <a:pt x="469" y="218"/>
                  </a:lnTo>
                  <a:lnTo>
                    <a:pt x="73" y="1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606" y="1890"/>
              <a:ext cx="249" cy="123"/>
            </a:xfrm>
            <a:custGeom>
              <a:avLst/>
              <a:gdLst>
                <a:gd name="T0" fmla="*/ 151 w 264"/>
                <a:gd name="T1" fmla="*/ 44 h 131"/>
                <a:gd name="T2" fmla="*/ 222 w 264"/>
                <a:gd name="T3" fmla="*/ 108 h 131"/>
                <a:gd name="T4" fmla="*/ 70 w 264"/>
                <a:gd name="T5" fmla="*/ 65 h 131"/>
                <a:gd name="T6" fmla="*/ 0 w 264"/>
                <a:gd name="T7" fmla="*/ 0 h 131"/>
                <a:gd name="T8" fmla="*/ 151 w 264"/>
                <a:gd name="T9" fmla="*/ 44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131"/>
                <a:gd name="T17" fmla="*/ 264 w 264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131">
                  <a:moveTo>
                    <a:pt x="180" y="53"/>
                  </a:moveTo>
                  <a:lnTo>
                    <a:pt x="264" y="131"/>
                  </a:lnTo>
                  <a:lnTo>
                    <a:pt x="83" y="78"/>
                  </a:lnTo>
                  <a:lnTo>
                    <a:pt x="0" y="0"/>
                  </a:lnTo>
                  <a:lnTo>
                    <a:pt x="180" y="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1" name="Line 29"/>
          <p:cNvSpPr>
            <a:spLocks noChangeShapeType="1"/>
          </p:cNvSpPr>
          <p:nvPr/>
        </p:nvSpPr>
        <p:spPr bwMode="auto">
          <a:xfrm rot="21307710" flipH="1">
            <a:off x="1746728" y="3908410"/>
            <a:ext cx="465137" cy="627063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Line 30"/>
          <p:cNvSpPr>
            <a:spLocks noChangeShapeType="1"/>
          </p:cNvSpPr>
          <p:nvPr/>
        </p:nvSpPr>
        <p:spPr bwMode="auto">
          <a:xfrm rot="21307710" flipV="1">
            <a:off x="2661128" y="2362185"/>
            <a:ext cx="392112" cy="584200"/>
          </a:xfrm>
          <a:prstGeom prst="line">
            <a:avLst/>
          </a:prstGeom>
          <a:noFill/>
          <a:ln w="76200">
            <a:solidFill>
              <a:srgbClr val="27588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Text Box 31"/>
          <p:cNvSpPr txBox="1">
            <a:spLocks noChangeArrowheads="1"/>
          </p:cNvSpPr>
          <p:nvPr/>
        </p:nvSpPr>
        <p:spPr bwMode="auto">
          <a:xfrm>
            <a:off x="1368912" y="3202544"/>
            <a:ext cx="2236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dirty="0">
                <a:solidFill>
                  <a:srgbClr val="FF0000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Insert your text here</a:t>
            </a:r>
          </a:p>
        </p:txBody>
      </p:sp>
      <p:sp>
        <p:nvSpPr>
          <p:cNvPr id="94" name="Rectangle 55"/>
          <p:cNvSpPr>
            <a:spLocks noChangeArrowheads="1"/>
          </p:cNvSpPr>
          <p:nvPr/>
        </p:nvSpPr>
        <p:spPr bwMode="gray">
          <a:xfrm>
            <a:off x="5172553" y="1285860"/>
            <a:ext cx="3713162" cy="360363"/>
          </a:xfrm>
          <a:prstGeom prst="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en-GB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Rectangle 5"/>
          <p:cNvSpPr>
            <a:spLocks noChangeArrowheads="1"/>
          </p:cNvSpPr>
          <p:nvPr/>
        </p:nvSpPr>
        <p:spPr bwMode="gray">
          <a:xfrm>
            <a:off x="5172553" y="1646223"/>
            <a:ext cx="3713162" cy="168910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190500" eaLnBrk="0" fontAlgn="ctr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GB" altLang="en-US" sz="1400" dirty="0">
                <a:latin typeface="微软雅黑" pitchFamily="34" charset="-122"/>
                <a:ea typeface="微软雅黑" pitchFamily="34" charset="-122"/>
              </a:rPr>
              <a:t>This text is a placeholder and can be replaced by your own texts.</a:t>
            </a:r>
          </a:p>
          <a:p>
            <a:pPr marL="0" lvl="2" indent="-190500" eaLnBrk="0" fontAlgn="ctr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GB" altLang="en-US" sz="1400" dirty="0">
                <a:latin typeface="微软雅黑" pitchFamily="34" charset="-122"/>
                <a:ea typeface="微软雅黑" pitchFamily="34" charset="-122"/>
              </a:rPr>
              <a:t>This text does only demonstrate how your own text will be illustrated, if you are going to replace the placeholder. </a:t>
            </a:r>
          </a:p>
        </p:txBody>
      </p:sp>
      <p:sp>
        <p:nvSpPr>
          <p:cNvPr id="96" name="Rectangle 58"/>
          <p:cNvSpPr>
            <a:spLocks noChangeArrowheads="1"/>
          </p:cNvSpPr>
          <p:nvPr/>
        </p:nvSpPr>
        <p:spPr bwMode="gray">
          <a:xfrm>
            <a:off x="5172553" y="3482960"/>
            <a:ext cx="3713162" cy="360363"/>
          </a:xfrm>
          <a:prstGeom prst="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en-GB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Rectangle 5"/>
          <p:cNvSpPr>
            <a:spLocks noChangeArrowheads="1"/>
          </p:cNvSpPr>
          <p:nvPr/>
        </p:nvSpPr>
        <p:spPr bwMode="gray">
          <a:xfrm>
            <a:off x="5172553" y="3843323"/>
            <a:ext cx="3713162" cy="168910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190500" eaLnBrk="0" fontAlgn="ctr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GB" altLang="en-US" sz="1400" dirty="0" smtClean="0">
                <a:latin typeface="微软雅黑" pitchFamily="34" charset="-122"/>
                <a:ea typeface="微软雅黑" pitchFamily="34" charset="-122"/>
              </a:rPr>
              <a:t>This text is a placeholder and can be replaced by your own texts.</a:t>
            </a:r>
          </a:p>
          <a:p>
            <a:pPr marL="0" lvl="2" indent="-190500" eaLnBrk="0" fontAlgn="ctr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GB" altLang="en-US" sz="1400" dirty="0" smtClean="0">
                <a:latin typeface="微软雅黑" pitchFamily="34" charset="-122"/>
                <a:ea typeface="微软雅黑" pitchFamily="34" charset="-122"/>
              </a:rPr>
              <a:t>This text does only demonstrate how your own text will be illustrated, if you are going to replace the placeholder. </a:t>
            </a:r>
            <a:endParaRPr lang="en-GB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147"/>
          <p:cNvSpPr txBox="1">
            <a:spLocks noChangeArrowheads="1"/>
          </p:cNvSpPr>
          <p:nvPr/>
        </p:nvSpPr>
        <p:spPr bwMode="auto">
          <a:xfrm>
            <a:off x="5155126" y="1285860"/>
            <a:ext cx="37147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9" name="TextBox 147"/>
          <p:cNvSpPr txBox="1">
            <a:spLocks noChangeArrowheads="1"/>
          </p:cNvSpPr>
          <p:nvPr/>
        </p:nvSpPr>
        <p:spPr bwMode="auto">
          <a:xfrm>
            <a:off x="5177704" y="3496734"/>
            <a:ext cx="37147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/>
      <p:bldP spid="94" grpId="0" animBg="1"/>
      <p:bldP spid="95" grpId="0" animBg="1"/>
      <p:bldP spid="96" grpId="0" animBg="1"/>
      <p:bldP spid="9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80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774</cp:revision>
  <dcterms:created xsi:type="dcterms:W3CDTF">2009-02-11T05:37:22Z</dcterms:created>
  <dcterms:modified xsi:type="dcterms:W3CDTF">2012-07-31T13:32:09Z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