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Line 58"/>
          <p:cNvSpPr>
            <a:spLocks noChangeShapeType="1"/>
          </p:cNvSpPr>
          <p:nvPr/>
        </p:nvSpPr>
        <p:spPr bwMode="gray">
          <a:xfrm>
            <a:off x="1612900" y="4048125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Line 59"/>
          <p:cNvSpPr>
            <a:spLocks noChangeShapeType="1"/>
          </p:cNvSpPr>
          <p:nvPr/>
        </p:nvSpPr>
        <p:spPr bwMode="gray">
          <a:xfrm flipH="1">
            <a:off x="857250" y="4392613"/>
            <a:ext cx="1495425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6" name="Text Box 60"/>
          <p:cNvSpPr txBox="1">
            <a:spLocks noChangeArrowheads="1"/>
          </p:cNvSpPr>
          <p:nvPr/>
        </p:nvSpPr>
        <p:spPr bwMode="gray">
          <a:xfrm>
            <a:off x="744538" y="4446588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</p:txBody>
      </p:sp>
      <p:sp>
        <p:nvSpPr>
          <p:cNvPr id="47" name="Line 65"/>
          <p:cNvSpPr>
            <a:spLocks noChangeShapeType="1"/>
          </p:cNvSpPr>
          <p:nvPr/>
        </p:nvSpPr>
        <p:spPr bwMode="gray">
          <a:xfrm>
            <a:off x="7480300" y="2473325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8" name="Line 66"/>
          <p:cNvSpPr>
            <a:spLocks noChangeShapeType="1"/>
          </p:cNvSpPr>
          <p:nvPr/>
        </p:nvSpPr>
        <p:spPr bwMode="gray">
          <a:xfrm flipH="1">
            <a:off x="6616700" y="2471738"/>
            <a:ext cx="16319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9" name="Text Box 67"/>
          <p:cNvSpPr txBox="1">
            <a:spLocks noChangeArrowheads="1"/>
          </p:cNvSpPr>
          <p:nvPr/>
        </p:nvSpPr>
        <p:spPr bwMode="gray">
          <a:xfrm>
            <a:off x="6629400" y="1195388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</p:txBody>
      </p:sp>
      <p:sp>
        <p:nvSpPr>
          <p:cNvPr id="50" name="Line 68"/>
          <p:cNvSpPr>
            <a:spLocks noChangeShapeType="1"/>
          </p:cNvSpPr>
          <p:nvPr/>
        </p:nvSpPr>
        <p:spPr bwMode="gray">
          <a:xfrm>
            <a:off x="3581400" y="2473325"/>
            <a:ext cx="0" cy="3349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" name="Line 69"/>
          <p:cNvSpPr>
            <a:spLocks noChangeShapeType="1"/>
          </p:cNvSpPr>
          <p:nvPr/>
        </p:nvSpPr>
        <p:spPr bwMode="gray">
          <a:xfrm flipH="1">
            <a:off x="2657475" y="2471738"/>
            <a:ext cx="177165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2" name="Text Box 70"/>
          <p:cNvSpPr txBox="1">
            <a:spLocks noChangeArrowheads="1"/>
          </p:cNvSpPr>
          <p:nvPr/>
        </p:nvSpPr>
        <p:spPr bwMode="gray">
          <a:xfrm>
            <a:off x="2730500" y="1195388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accent2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</p:txBody>
      </p:sp>
      <p:sp>
        <p:nvSpPr>
          <p:cNvPr id="53" name="Line 72"/>
          <p:cNvSpPr>
            <a:spLocks noChangeShapeType="1"/>
          </p:cNvSpPr>
          <p:nvPr/>
        </p:nvSpPr>
        <p:spPr bwMode="gray">
          <a:xfrm flipH="1">
            <a:off x="4684713" y="4383088"/>
            <a:ext cx="15875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4" name="Text Box 73"/>
          <p:cNvSpPr txBox="1">
            <a:spLocks noChangeArrowheads="1"/>
          </p:cNvSpPr>
          <p:nvPr/>
        </p:nvSpPr>
        <p:spPr bwMode="gray">
          <a:xfrm>
            <a:off x="4649788" y="4446588"/>
            <a:ext cx="1701800" cy="119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 dirty="0"/>
              <a:t> Click to add Text</a:t>
            </a:r>
          </a:p>
        </p:txBody>
      </p:sp>
      <p:grpSp>
        <p:nvGrpSpPr>
          <p:cNvPr id="55" name="组合 105"/>
          <p:cNvGrpSpPr/>
          <p:nvPr/>
        </p:nvGrpSpPr>
        <p:grpSpPr>
          <a:xfrm>
            <a:off x="0" y="2793221"/>
            <a:ext cx="9144001" cy="1247776"/>
            <a:chOff x="0" y="2793221"/>
            <a:chExt cx="9144001" cy="1247776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glow" dir="t"/>
          </a:scene3d>
        </p:grpSpPr>
        <p:sp>
          <p:nvSpPr>
            <p:cNvPr id="56" name="Line 75"/>
            <p:cNvSpPr>
              <a:spLocks noChangeShapeType="1"/>
            </p:cNvSpPr>
            <p:nvPr/>
          </p:nvSpPr>
          <p:spPr bwMode="gray">
            <a:xfrm flipH="1">
              <a:off x="0" y="3421078"/>
              <a:ext cx="1035050" cy="0"/>
            </a:xfrm>
            <a:prstGeom prst="line">
              <a:avLst/>
            </a:pr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convex"/>
              <a:bevelB prst="convex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7" name="Line 76"/>
            <p:cNvSpPr>
              <a:spLocks noChangeShapeType="1"/>
            </p:cNvSpPr>
            <p:nvPr/>
          </p:nvSpPr>
          <p:spPr bwMode="gray">
            <a:xfrm flipH="1">
              <a:off x="6094413" y="3421078"/>
              <a:ext cx="809625" cy="0"/>
            </a:xfrm>
            <a:prstGeom prst="line">
              <a:avLst/>
            </a:pr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convex"/>
              <a:bevelB prst="convex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8" name="Arc 77"/>
            <p:cNvSpPr>
              <a:spLocks/>
            </p:cNvSpPr>
            <p:nvPr/>
          </p:nvSpPr>
          <p:spPr bwMode="gray">
            <a:xfrm rot="16200000" flipV="1">
              <a:off x="3257550" y="2513028"/>
              <a:ext cx="654050" cy="1220788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artDeco"/>
              <a:bevelB w="0" h="0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Arc 78"/>
            <p:cNvSpPr>
              <a:spLocks/>
            </p:cNvSpPr>
            <p:nvPr/>
          </p:nvSpPr>
          <p:spPr bwMode="gray">
            <a:xfrm rot="16200000" flipV="1">
              <a:off x="7148513" y="2514615"/>
              <a:ext cx="663575" cy="1220788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artDeco"/>
              <a:bevelB w="0" h="0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Line 79"/>
            <p:cNvSpPr>
              <a:spLocks noChangeShapeType="1"/>
            </p:cNvSpPr>
            <p:nvPr/>
          </p:nvSpPr>
          <p:spPr bwMode="gray">
            <a:xfrm flipH="1">
              <a:off x="4157663" y="3421078"/>
              <a:ext cx="787400" cy="0"/>
            </a:xfrm>
            <a:prstGeom prst="line">
              <a:avLst/>
            </a:pr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convex"/>
              <a:bevelB prst="convex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1" name="Arc 80"/>
            <p:cNvSpPr>
              <a:spLocks/>
            </p:cNvSpPr>
            <p:nvPr/>
          </p:nvSpPr>
          <p:spPr bwMode="gray">
            <a:xfrm rot="5400000">
              <a:off x="5203825" y="3113103"/>
              <a:ext cx="635000" cy="1220788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artDeco"/>
              <a:bevelB w="0" h="0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2" name="Line 81"/>
            <p:cNvSpPr>
              <a:spLocks noChangeShapeType="1"/>
            </p:cNvSpPr>
            <p:nvPr/>
          </p:nvSpPr>
          <p:spPr bwMode="gray">
            <a:xfrm flipH="1">
              <a:off x="8050213" y="3421078"/>
              <a:ext cx="1093788" cy="0"/>
            </a:xfrm>
            <a:prstGeom prst="line">
              <a:avLst/>
            </a:pr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convex"/>
              <a:bevelB prst="convex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Line 82"/>
            <p:cNvSpPr>
              <a:spLocks noChangeShapeType="1"/>
            </p:cNvSpPr>
            <p:nvPr/>
          </p:nvSpPr>
          <p:spPr bwMode="gray">
            <a:xfrm flipH="1">
              <a:off x="2185988" y="3421078"/>
              <a:ext cx="830263" cy="0"/>
            </a:xfrm>
            <a:prstGeom prst="line">
              <a:avLst/>
            </a:pr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convex"/>
              <a:bevelB prst="convex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4" name="Arc 83"/>
            <p:cNvSpPr>
              <a:spLocks/>
            </p:cNvSpPr>
            <p:nvPr/>
          </p:nvSpPr>
          <p:spPr bwMode="gray">
            <a:xfrm rot="5400000">
              <a:off x="1293813" y="3113103"/>
              <a:ext cx="635000" cy="1220788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  <a:solidFill>
              <a:schemeClr val="bg1">
                <a:alpha val="60000"/>
              </a:schemeClr>
            </a:solidFill>
            <a:ln w="28575">
              <a:solidFill>
                <a:schemeClr val="bg1"/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p3d contourW="25400">
              <a:bevelT w="101600" prst="artDeco"/>
              <a:bevelB w="0" h="0"/>
              <a:contourClr>
                <a:schemeClr val="bg1">
                  <a:lumMod val="95000"/>
                </a:schemeClr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5" name="组合 43"/>
          <p:cNvGrpSpPr>
            <a:grpSpLocks/>
          </p:cNvGrpSpPr>
          <p:nvPr/>
        </p:nvGrpSpPr>
        <p:grpSpPr bwMode="auto">
          <a:xfrm>
            <a:off x="1090613" y="2884488"/>
            <a:ext cx="1071562" cy="1071562"/>
            <a:chOff x="5217602" y="3058600"/>
            <a:chExt cx="1116000" cy="1116000"/>
          </a:xfrm>
        </p:grpSpPr>
        <p:sp>
          <p:nvSpPr>
            <p:cNvPr id="66" name="Oval 2"/>
            <p:cNvSpPr>
              <a:spLocks noChangeAspect="1" noChangeArrowheads="1"/>
            </p:cNvSpPr>
            <p:nvPr/>
          </p:nvSpPr>
          <p:spPr bwMode="auto">
            <a:xfrm>
              <a:off x="5217602" y="3058600"/>
              <a:ext cx="1116000" cy="1116000"/>
            </a:xfrm>
            <a:prstGeom prst="ellips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椭圆 66"/>
            <p:cNvSpPr>
              <a:spLocks/>
            </p:cNvSpPr>
            <p:nvPr/>
          </p:nvSpPr>
          <p:spPr>
            <a:xfrm rot="19388639">
              <a:off x="5222561" y="3126386"/>
              <a:ext cx="755574" cy="54064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>
              <a:off x="5327133" y="3179240"/>
              <a:ext cx="846138" cy="849318"/>
            </a:xfrm>
            <a:prstGeom prst="ellipse">
              <a:avLst/>
            </a:prstGeom>
            <a:gradFill flip="none" rotWithShape="1">
              <a:gsLst>
                <a:gs pos="10000">
                  <a:srgbClr val="FFC000">
                    <a:alpha val="60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69" name="组合 106"/>
          <p:cNvGrpSpPr>
            <a:grpSpLocks/>
          </p:cNvGrpSpPr>
          <p:nvPr/>
        </p:nvGrpSpPr>
        <p:grpSpPr bwMode="auto">
          <a:xfrm>
            <a:off x="4987925" y="2884488"/>
            <a:ext cx="1071563" cy="1071562"/>
            <a:chOff x="5000628" y="2897252"/>
            <a:chExt cx="1071570" cy="1072430"/>
          </a:xfrm>
        </p:grpSpPr>
        <p:sp>
          <p:nvSpPr>
            <p:cNvPr id="70" name="Oval 2"/>
            <p:cNvSpPr>
              <a:spLocks noChangeAspect="1" noChangeArrowheads="1"/>
            </p:cNvSpPr>
            <p:nvPr/>
          </p:nvSpPr>
          <p:spPr bwMode="auto">
            <a:xfrm>
              <a:off x="5000628" y="2897252"/>
              <a:ext cx="1071570" cy="1072430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椭圆 70"/>
            <p:cNvSpPr>
              <a:spLocks/>
            </p:cNvSpPr>
            <p:nvPr/>
          </p:nvSpPr>
          <p:spPr bwMode="auto">
            <a:xfrm rot="19388639">
              <a:off x="5005391" y="2962392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2" name="椭圆 71"/>
            <p:cNvSpPr/>
            <p:nvPr/>
          </p:nvSpPr>
          <p:spPr bwMode="auto">
            <a:xfrm>
              <a:off x="5105798" y="3041468"/>
              <a:ext cx="812452" cy="816160"/>
            </a:xfrm>
            <a:prstGeom prst="ellipse">
              <a:avLst/>
            </a:prstGeom>
            <a:gradFill flip="none" rotWithShape="1">
              <a:gsLst>
                <a:gs pos="10000">
                  <a:srgbClr val="00B0F0"/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3" name="组合 107"/>
          <p:cNvGrpSpPr>
            <a:grpSpLocks/>
          </p:cNvGrpSpPr>
          <p:nvPr/>
        </p:nvGrpSpPr>
        <p:grpSpPr bwMode="auto">
          <a:xfrm>
            <a:off x="3071813" y="2874963"/>
            <a:ext cx="1071562" cy="1073150"/>
            <a:chOff x="3071802" y="2875066"/>
            <a:chExt cx="1071570" cy="1072430"/>
          </a:xfrm>
        </p:grpSpPr>
        <p:sp>
          <p:nvSpPr>
            <p:cNvPr id="74" name="Oval 2"/>
            <p:cNvSpPr>
              <a:spLocks noChangeAspect="1" noChangeArrowheads="1"/>
            </p:cNvSpPr>
            <p:nvPr/>
          </p:nvSpPr>
          <p:spPr bwMode="auto">
            <a:xfrm>
              <a:off x="3071802" y="2875066"/>
              <a:ext cx="1071570" cy="1072430"/>
            </a:xfrm>
            <a:prstGeom prst="ellipse">
              <a:avLst/>
            </a:pr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 prst="convex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椭圆 74"/>
            <p:cNvSpPr>
              <a:spLocks/>
            </p:cNvSpPr>
            <p:nvPr/>
          </p:nvSpPr>
          <p:spPr bwMode="auto">
            <a:xfrm rot="19388639">
              <a:off x="3076564" y="2940109"/>
              <a:ext cx="725493" cy="518765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76" name="椭圆 75"/>
            <p:cNvSpPr/>
            <p:nvPr/>
          </p:nvSpPr>
          <p:spPr bwMode="auto">
            <a:xfrm>
              <a:off x="3176972" y="3000372"/>
              <a:ext cx="812452" cy="816160"/>
            </a:xfrm>
            <a:prstGeom prst="ellipse">
              <a:avLst/>
            </a:prstGeom>
            <a:gradFill flip="none" rotWithShape="1">
              <a:gsLst>
                <a:gs pos="0">
                  <a:srgbClr val="99FF66">
                    <a:alpha val="54000"/>
                  </a:srgb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7" name="组合 103"/>
          <p:cNvGrpSpPr>
            <a:grpSpLocks/>
          </p:cNvGrpSpPr>
          <p:nvPr/>
        </p:nvGrpSpPr>
        <p:grpSpPr bwMode="auto">
          <a:xfrm>
            <a:off x="6956425" y="2884488"/>
            <a:ext cx="1071563" cy="1071562"/>
            <a:chOff x="1084790" y="2884000"/>
            <a:chExt cx="1071570" cy="1072430"/>
          </a:xfrm>
        </p:grpSpPr>
        <p:sp>
          <p:nvSpPr>
            <p:cNvPr id="78" name="Oval 2"/>
            <p:cNvSpPr>
              <a:spLocks noChangeAspect="1" noChangeArrowheads="1"/>
            </p:cNvSpPr>
            <p:nvPr/>
          </p:nvSpPr>
          <p:spPr bwMode="auto">
            <a:xfrm>
              <a:off x="1084790" y="2884000"/>
              <a:ext cx="1071570" cy="1072430"/>
            </a:xfrm>
            <a:prstGeom prst="ellipse">
              <a:avLst/>
            </a:prstGeom>
            <a:gradFill>
              <a:gsLst>
                <a:gs pos="0">
                  <a:schemeClr val="accent4">
                    <a:lumMod val="75000"/>
                  </a:schemeClr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2700000" scaled="0"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fr-FR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椭圆 78"/>
            <p:cNvSpPr>
              <a:spLocks/>
            </p:cNvSpPr>
            <p:nvPr/>
          </p:nvSpPr>
          <p:spPr bwMode="auto">
            <a:xfrm rot="19388639">
              <a:off x="1089553" y="2949140"/>
              <a:ext cx="725492" cy="51953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45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  <p:sp>
          <p:nvSpPr>
            <p:cNvPr id="80" name="椭圆 79"/>
            <p:cNvSpPr/>
            <p:nvPr/>
          </p:nvSpPr>
          <p:spPr bwMode="auto">
            <a:xfrm>
              <a:off x="1214414" y="3000372"/>
              <a:ext cx="812452" cy="816160"/>
            </a:xfrm>
            <a:prstGeom prst="ellipse">
              <a:avLst/>
            </a:prstGeom>
            <a:gradFill flip="none" rotWithShape="1">
              <a:gsLst>
                <a:gs pos="0">
                  <a:schemeClr val="accent6">
                    <a:lumMod val="60000"/>
                    <a:lumOff val="40000"/>
                  </a:schemeClr>
                </a:gs>
                <a:gs pos="7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  <a:ea typeface="微软雅黑" pitchFamily="34" charset="-122"/>
              </a:endParaRPr>
            </a:p>
          </p:txBody>
        </p:sp>
      </p:grpSp>
      <p:sp>
        <p:nvSpPr>
          <p:cNvPr id="81" name="Line 68"/>
          <p:cNvSpPr>
            <a:spLocks noChangeShapeType="1"/>
          </p:cNvSpPr>
          <p:nvPr/>
        </p:nvSpPr>
        <p:spPr bwMode="gray">
          <a:xfrm>
            <a:off x="5500688" y="4040188"/>
            <a:ext cx="0" cy="3349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18622</TotalTime>
  <Words>80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773</cp:revision>
  <dcterms:created xsi:type="dcterms:W3CDTF">2009-02-11T05:37:22Z</dcterms:created>
  <dcterms:modified xsi:type="dcterms:W3CDTF">2012-07-31T13:03:27Z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