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995611" y="2279104"/>
            <a:ext cx="7364413" cy="784225"/>
          </a:xfrm>
          <a:prstGeom prst="roundRect">
            <a:avLst>
              <a:gd name="adj" fmla="val 11741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1014661" y="4314279"/>
            <a:ext cx="7326313" cy="714375"/>
          </a:xfrm>
          <a:prstGeom prst="roundRect">
            <a:avLst>
              <a:gd name="adj" fmla="val 11741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070224" y="3209379"/>
            <a:ext cx="7258050" cy="976312"/>
          </a:xfrm>
          <a:prstGeom prst="rect">
            <a:avLst/>
          </a:prstGeom>
          <a:noFill/>
          <a:ln w="9525">
            <a:noFill/>
            <a:round/>
            <a:headEnd type="oval" w="med" len="med"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zh-CN">
                <a:solidFill>
                  <a:srgbClr val="000000"/>
                </a:solidFill>
              </a:rPr>
              <a:t> Please insert your own text... </a:t>
            </a:r>
          </a:p>
          <a:p>
            <a:pPr>
              <a:lnSpc>
                <a:spcPct val="14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zh-CN">
                <a:solidFill>
                  <a:srgbClr val="000000"/>
                </a:solidFill>
              </a:rPr>
              <a:t> Please insert your own text...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070224" y="5188991"/>
            <a:ext cx="7258050" cy="976313"/>
          </a:xfrm>
          <a:prstGeom prst="rect">
            <a:avLst/>
          </a:prstGeom>
          <a:noFill/>
          <a:ln w="9525">
            <a:noFill/>
            <a:round/>
            <a:headEnd type="oval" w="med" len="med"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zh-CN">
                <a:solidFill>
                  <a:srgbClr val="000000"/>
                </a:solidFill>
              </a:rPr>
              <a:t> Please insert your own text... </a:t>
            </a:r>
          </a:p>
          <a:p>
            <a:pPr>
              <a:lnSpc>
                <a:spcPct val="14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zh-CN">
                <a:solidFill>
                  <a:srgbClr val="000000"/>
                </a:solidFill>
              </a:rPr>
              <a:t> Please insert your own text...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5536" y="878892"/>
            <a:ext cx="8748713" cy="1104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18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altLang="zh-CN" sz="3600" dirty="0">
                <a:solidFill>
                  <a:srgbClr val="272E36"/>
                </a:solidFill>
                <a:latin typeface="Arial Black" pitchFamily="32" charset="0"/>
              </a:rPr>
              <a:t>Please insert Title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altLang="zh-CN" sz="2600" dirty="0">
                <a:solidFill>
                  <a:srgbClr val="133563"/>
                </a:solidFill>
              </a:rPr>
              <a:t>Please insert sub-title</a:t>
            </a:r>
          </a:p>
        </p:txBody>
      </p:sp>
      <p:sp>
        <p:nvSpPr>
          <p:cNvPr id="11" name="TextBox 147"/>
          <p:cNvSpPr txBox="1">
            <a:spLocks noChangeArrowheads="1"/>
          </p:cNvSpPr>
          <p:nvPr/>
        </p:nvSpPr>
        <p:spPr bwMode="auto">
          <a:xfrm>
            <a:off x="1174977" y="2473106"/>
            <a:ext cx="2714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TextBox 147"/>
          <p:cNvSpPr txBox="1">
            <a:spLocks noChangeArrowheads="1"/>
          </p:cNvSpPr>
          <p:nvPr/>
        </p:nvSpPr>
        <p:spPr bwMode="auto">
          <a:xfrm>
            <a:off x="1174977" y="4450792"/>
            <a:ext cx="2714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17839</TotalTime>
  <Words>38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736</cp:revision>
  <dcterms:created xsi:type="dcterms:W3CDTF">2009-02-11T05:37:22Z</dcterms:created>
  <dcterms:modified xsi:type="dcterms:W3CDTF">2012-07-31T12:57:18Z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