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V="1">
            <a:off x="5684798" y="2928935"/>
            <a:ext cx="1643076" cy="1357321"/>
          </a:xfrm>
          <a:prstGeom prst="line">
            <a:avLst/>
          </a:prstGeom>
          <a:solidFill>
            <a:schemeClr val="bg1">
              <a:alpha val="60000"/>
            </a:schemeClr>
          </a:solidFill>
          <a:ln w="101600">
            <a:solidFill>
              <a:schemeClr val="bg1">
                <a:alpha val="3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913731" y="3214686"/>
            <a:ext cx="1143008" cy="928694"/>
          </a:xfrm>
          <a:prstGeom prst="line">
            <a:avLst/>
          </a:prstGeom>
          <a:solidFill>
            <a:schemeClr val="bg1">
              <a:alpha val="60000"/>
            </a:schemeClr>
          </a:solidFill>
          <a:ln w="101600">
            <a:solidFill>
              <a:schemeClr val="bg1">
                <a:alpha val="3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grpSp>
        <p:nvGrpSpPr>
          <p:cNvPr id="22" name="组合 43"/>
          <p:cNvGrpSpPr>
            <a:grpSpLocks/>
          </p:cNvGrpSpPr>
          <p:nvPr/>
        </p:nvGrpSpPr>
        <p:grpSpPr bwMode="auto">
          <a:xfrm>
            <a:off x="7184996" y="2143116"/>
            <a:ext cx="1071562" cy="1071562"/>
            <a:chOff x="5217602" y="3058600"/>
            <a:chExt cx="1116000" cy="1116000"/>
          </a:xfrm>
        </p:grpSpPr>
        <p:sp>
          <p:nvSpPr>
            <p:cNvPr id="23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椭圆 23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6" name="组合 106"/>
          <p:cNvGrpSpPr>
            <a:grpSpLocks/>
          </p:cNvGrpSpPr>
          <p:nvPr/>
        </p:nvGrpSpPr>
        <p:grpSpPr bwMode="auto">
          <a:xfrm>
            <a:off x="3878143" y="3643314"/>
            <a:ext cx="1928828" cy="1928826"/>
            <a:chOff x="5000628" y="2897252"/>
            <a:chExt cx="1071570" cy="1072430"/>
          </a:xfrm>
        </p:grpSpPr>
        <p:sp>
          <p:nvSpPr>
            <p:cNvPr id="27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5105798" y="3041468"/>
              <a:ext cx="812452" cy="816160"/>
            </a:xfrm>
            <a:prstGeom prst="ellipse">
              <a:avLst/>
            </a:prstGeom>
            <a:gradFill flip="none" rotWithShape="1">
              <a:gsLst>
                <a:gs pos="10000">
                  <a:srgbClr val="00B0F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3467" y="1357298"/>
            <a:ext cx="2286018" cy="2286016"/>
            <a:chOff x="714348" y="1500174"/>
            <a:chExt cx="1928828" cy="1928826"/>
          </a:xfrm>
        </p:grpSpPr>
        <p:sp>
          <p:nvSpPr>
            <p:cNvPr id="31" name="Oval 2"/>
            <p:cNvSpPr>
              <a:spLocks noChangeAspect="1" noChangeArrowheads="1"/>
            </p:cNvSpPr>
            <p:nvPr/>
          </p:nvSpPr>
          <p:spPr bwMode="auto">
            <a:xfrm>
              <a:off x="714348" y="1500174"/>
              <a:ext cx="1928828" cy="1928826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22921" y="1617332"/>
              <a:ext cx="1668156" cy="1565066"/>
              <a:chOff x="722921" y="1617332"/>
              <a:chExt cx="1668156" cy="1565066"/>
            </a:xfrm>
          </p:grpSpPr>
          <p:sp>
            <p:nvSpPr>
              <p:cNvPr id="33" name="椭圆 32"/>
              <p:cNvSpPr>
                <a:spLocks/>
              </p:cNvSpPr>
              <p:nvPr/>
            </p:nvSpPr>
            <p:spPr bwMode="auto">
              <a:xfrm rot="19388639">
                <a:off x="722921" y="1617332"/>
                <a:ext cx="1305887" cy="9344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 bwMode="auto">
              <a:xfrm>
                <a:off x="928662" y="1714488"/>
                <a:ext cx="1462415" cy="1467910"/>
              </a:xfrm>
              <a:prstGeom prst="ellipse">
                <a:avLst/>
              </a:prstGeom>
              <a:gradFill flip="none" rotWithShape="1">
                <a:gsLst>
                  <a:gs pos="0">
                    <a:srgbClr val="99FF66">
                      <a:alpha val="25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327080" y="2214554"/>
            <a:ext cx="14561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1</a:t>
            </a:r>
            <a:endParaRPr kumimoji="1" lang="zh-CN" altLang="en-US" sz="24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114479" y="4429132"/>
            <a:ext cx="14561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4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2</a:t>
            </a:r>
            <a:endParaRPr kumimoji="1" lang="zh-CN" altLang="en-US" sz="24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999710" y="2472410"/>
            <a:ext cx="14561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3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3684534" y="2214554"/>
            <a:ext cx="24288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827014" y="4000504"/>
            <a:ext cx="24288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6470616" y="3429000"/>
            <a:ext cx="24288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" name="椭圆 40"/>
          <p:cNvSpPr/>
          <p:nvPr/>
        </p:nvSpPr>
        <p:spPr>
          <a:xfrm>
            <a:off x="3999314" y="5643578"/>
            <a:ext cx="1571636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31000"/>
                </a:schemeClr>
              </a:gs>
              <a:gs pos="94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9050">
            <a:noFill/>
          </a:ln>
          <a:effectLst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55576" y="5000636"/>
            <a:ext cx="2286016" cy="35719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31000"/>
                </a:schemeClr>
              </a:gs>
              <a:gs pos="94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9050">
            <a:noFill/>
          </a:ln>
          <a:effectLst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970682" y="4429132"/>
            <a:ext cx="1571636" cy="2857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31000"/>
                </a:schemeClr>
              </a:gs>
              <a:gs pos="94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9050">
            <a:noFill/>
          </a:ln>
          <a:effectLst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15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772</cp:revision>
  <dcterms:created xsi:type="dcterms:W3CDTF">2009-02-11T05:37:22Z</dcterms:created>
  <dcterms:modified xsi:type="dcterms:W3CDTF">2012-07-31T12:45:07Z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