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ktangel med afrundet, diagonalt hjørne 30"/>
          <p:cNvSpPr/>
          <p:nvPr/>
        </p:nvSpPr>
        <p:spPr>
          <a:xfrm>
            <a:off x="5724128" y="2007650"/>
            <a:ext cx="2808312" cy="3600400"/>
          </a:xfrm>
          <a:prstGeom prst="round2DiagRect">
            <a:avLst>
              <a:gd name="adj1" fmla="val 12279"/>
              <a:gd name="adj2" fmla="val 0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Example text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Go ahead and replace it with your own text. This is an example text.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 Go ahead and replace it with your own text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Go ahead and replace it with your own text. This is an example text.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This is an example text. Go ahead and replace it with your own text</a:t>
            </a:r>
          </a:p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TW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2"/>
          <p:cNvSpPr>
            <a:spLocks noChangeArrowheads="1"/>
          </p:cNvSpPr>
          <p:nvPr/>
        </p:nvSpPr>
        <p:spPr bwMode="auto">
          <a:xfrm>
            <a:off x="4787900" y="999885"/>
            <a:ext cx="3851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 b="1" noProof="1">
                <a:latin typeface="Calibri" pitchFamily="34" charset="0"/>
                <a:cs typeface="Arial" charset="0"/>
              </a:rPr>
              <a:t>Example text</a:t>
            </a:r>
          </a:p>
          <a:p>
            <a:r>
              <a:rPr lang="en-US" altLang="zh-TW" sz="1600" noProof="1">
                <a:latin typeface="Calibri" pitchFamily="34" charset="0"/>
                <a:cs typeface="Arial" charset="0"/>
              </a:rPr>
              <a:t>Go ahead and replace it with your own text. </a:t>
            </a:r>
            <a:endParaRPr lang="da-DK" altLang="zh-TW" sz="1600">
              <a:latin typeface="Calibri" pitchFamily="34" charset="0"/>
            </a:endParaRPr>
          </a:p>
        </p:txBody>
      </p:sp>
      <p:sp>
        <p:nvSpPr>
          <p:cNvPr id="12" name="Freeform 2"/>
          <p:cNvSpPr>
            <a:spLocks/>
          </p:cNvSpPr>
          <p:nvPr/>
        </p:nvSpPr>
        <p:spPr bwMode="auto">
          <a:xfrm>
            <a:off x="658571" y="1340473"/>
            <a:ext cx="4266713" cy="4371037"/>
          </a:xfrm>
          <a:custGeom>
            <a:avLst/>
            <a:gdLst>
              <a:gd name="connsiteX0" fmla="*/ 9676 w 10000"/>
              <a:gd name="connsiteY0" fmla="*/ 6700 h 10000"/>
              <a:gd name="connsiteX1" fmla="*/ 6339 w 10000"/>
              <a:gd name="connsiteY1" fmla="*/ 5002 h 10000"/>
              <a:gd name="connsiteX2" fmla="*/ 9676 w 10000"/>
              <a:gd name="connsiteY2" fmla="*/ 3300 h 10000"/>
              <a:gd name="connsiteX3" fmla="*/ 9676 w 10000"/>
              <a:gd name="connsiteY3" fmla="*/ 3300 h 10000"/>
              <a:gd name="connsiteX4" fmla="*/ 9730 w 10000"/>
              <a:gd name="connsiteY4" fmla="*/ 3267 h 10000"/>
              <a:gd name="connsiteX5" fmla="*/ 9784 w 10000"/>
              <a:gd name="connsiteY5" fmla="*/ 3233 h 10000"/>
              <a:gd name="connsiteX6" fmla="*/ 9827 w 10000"/>
              <a:gd name="connsiteY6" fmla="*/ 3195 h 10000"/>
              <a:gd name="connsiteX7" fmla="*/ 9870 w 10000"/>
              <a:gd name="connsiteY7" fmla="*/ 3152 h 10000"/>
              <a:gd name="connsiteX8" fmla="*/ 9903 w 10000"/>
              <a:gd name="connsiteY8" fmla="*/ 3104 h 10000"/>
              <a:gd name="connsiteX9" fmla="*/ 9935 w 10000"/>
              <a:gd name="connsiteY9" fmla="*/ 3057 h 10000"/>
              <a:gd name="connsiteX10" fmla="*/ 9957 w 10000"/>
              <a:gd name="connsiteY10" fmla="*/ 3004 h 10000"/>
              <a:gd name="connsiteX11" fmla="*/ 9978 w 10000"/>
              <a:gd name="connsiteY11" fmla="*/ 2952 h 10000"/>
              <a:gd name="connsiteX12" fmla="*/ 9989 w 10000"/>
              <a:gd name="connsiteY12" fmla="*/ 2899 h 10000"/>
              <a:gd name="connsiteX13" fmla="*/ 10000 w 10000"/>
              <a:gd name="connsiteY13" fmla="*/ 2842 h 10000"/>
              <a:gd name="connsiteX14" fmla="*/ 10000 w 10000"/>
              <a:gd name="connsiteY14" fmla="*/ 2790 h 10000"/>
              <a:gd name="connsiteX15" fmla="*/ 9995 w 10000"/>
              <a:gd name="connsiteY15" fmla="*/ 2732 h 10000"/>
              <a:gd name="connsiteX16" fmla="*/ 9984 w 10000"/>
              <a:gd name="connsiteY16" fmla="*/ 2680 h 10000"/>
              <a:gd name="connsiteX17" fmla="*/ 9968 w 10000"/>
              <a:gd name="connsiteY17" fmla="*/ 2623 h 10000"/>
              <a:gd name="connsiteX18" fmla="*/ 9941 w 10000"/>
              <a:gd name="connsiteY18" fmla="*/ 2570 h 10000"/>
              <a:gd name="connsiteX19" fmla="*/ 9914 w 10000"/>
              <a:gd name="connsiteY19" fmla="*/ 2518 h 10000"/>
              <a:gd name="connsiteX20" fmla="*/ 9892 w 10000"/>
              <a:gd name="connsiteY20" fmla="*/ 2485 h 10000"/>
              <a:gd name="connsiteX21" fmla="*/ 9892 w 10000"/>
              <a:gd name="connsiteY21" fmla="*/ 2485 h 10000"/>
              <a:gd name="connsiteX22" fmla="*/ 9854 w 10000"/>
              <a:gd name="connsiteY22" fmla="*/ 2432 h 10000"/>
              <a:gd name="connsiteX23" fmla="*/ 9811 w 10000"/>
              <a:gd name="connsiteY23" fmla="*/ 2389 h 10000"/>
              <a:gd name="connsiteX24" fmla="*/ 9768 w 10000"/>
              <a:gd name="connsiteY24" fmla="*/ 2351 h 10000"/>
              <a:gd name="connsiteX25" fmla="*/ 9719 w 10000"/>
              <a:gd name="connsiteY25" fmla="*/ 2313 h 10000"/>
              <a:gd name="connsiteX26" fmla="*/ 9665 w 10000"/>
              <a:gd name="connsiteY26" fmla="*/ 2284 h 10000"/>
              <a:gd name="connsiteX27" fmla="*/ 9611 w 10000"/>
              <a:gd name="connsiteY27" fmla="*/ 2256 h 10000"/>
              <a:gd name="connsiteX28" fmla="*/ 9557 w 10000"/>
              <a:gd name="connsiteY28" fmla="*/ 2232 h 10000"/>
              <a:gd name="connsiteX29" fmla="*/ 9498 w 10000"/>
              <a:gd name="connsiteY29" fmla="*/ 2217 h 10000"/>
              <a:gd name="connsiteX30" fmla="*/ 9433 w 10000"/>
              <a:gd name="connsiteY30" fmla="*/ 2208 h 10000"/>
              <a:gd name="connsiteX31" fmla="*/ 9374 w 10000"/>
              <a:gd name="connsiteY31" fmla="*/ 2198 h 10000"/>
              <a:gd name="connsiteX32" fmla="*/ 9309 w 10000"/>
              <a:gd name="connsiteY32" fmla="*/ 2198 h 10000"/>
              <a:gd name="connsiteX33" fmla="*/ 9249 w 10000"/>
              <a:gd name="connsiteY33" fmla="*/ 2203 h 10000"/>
              <a:gd name="connsiteX34" fmla="*/ 9185 w 10000"/>
              <a:gd name="connsiteY34" fmla="*/ 2213 h 10000"/>
              <a:gd name="connsiteX35" fmla="*/ 9125 w 10000"/>
              <a:gd name="connsiteY35" fmla="*/ 2227 h 10000"/>
              <a:gd name="connsiteX36" fmla="*/ 9066 w 10000"/>
              <a:gd name="connsiteY36" fmla="*/ 2246 h 10000"/>
              <a:gd name="connsiteX37" fmla="*/ 9006 w 10000"/>
              <a:gd name="connsiteY37" fmla="*/ 2275 h 10000"/>
              <a:gd name="connsiteX38" fmla="*/ 5670 w 10000"/>
              <a:gd name="connsiteY38" fmla="*/ 3972 h 10000"/>
              <a:gd name="connsiteX39" fmla="*/ 5670 w 10000"/>
              <a:gd name="connsiteY39" fmla="*/ 572 h 10000"/>
              <a:gd name="connsiteX40" fmla="*/ 5670 w 10000"/>
              <a:gd name="connsiteY40" fmla="*/ 572 h 10000"/>
              <a:gd name="connsiteX41" fmla="*/ 5664 w 10000"/>
              <a:gd name="connsiteY41" fmla="*/ 515 h 10000"/>
              <a:gd name="connsiteX42" fmla="*/ 5653 w 10000"/>
              <a:gd name="connsiteY42" fmla="*/ 458 h 10000"/>
              <a:gd name="connsiteX43" fmla="*/ 5643 w 10000"/>
              <a:gd name="connsiteY43" fmla="*/ 405 h 10000"/>
              <a:gd name="connsiteX44" fmla="*/ 5616 w 10000"/>
              <a:gd name="connsiteY44" fmla="*/ 353 h 10000"/>
              <a:gd name="connsiteX45" fmla="*/ 5589 w 10000"/>
              <a:gd name="connsiteY45" fmla="*/ 300 h 10000"/>
              <a:gd name="connsiteX46" fmla="*/ 5556 w 10000"/>
              <a:gd name="connsiteY46" fmla="*/ 253 h 10000"/>
              <a:gd name="connsiteX47" fmla="*/ 5518 w 10000"/>
              <a:gd name="connsiteY47" fmla="*/ 210 h 10000"/>
              <a:gd name="connsiteX48" fmla="*/ 5481 w 10000"/>
              <a:gd name="connsiteY48" fmla="*/ 167 h 10000"/>
              <a:gd name="connsiteX49" fmla="*/ 5432 w 10000"/>
              <a:gd name="connsiteY49" fmla="*/ 134 h 10000"/>
              <a:gd name="connsiteX50" fmla="*/ 5383 w 10000"/>
              <a:gd name="connsiteY50" fmla="*/ 100 h 10000"/>
              <a:gd name="connsiteX51" fmla="*/ 5329 w 10000"/>
              <a:gd name="connsiteY51" fmla="*/ 72 h 10000"/>
              <a:gd name="connsiteX52" fmla="*/ 5275 w 10000"/>
              <a:gd name="connsiteY52" fmla="*/ 48 h 10000"/>
              <a:gd name="connsiteX53" fmla="*/ 5216 w 10000"/>
              <a:gd name="connsiteY53" fmla="*/ 29 h 10000"/>
              <a:gd name="connsiteX54" fmla="*/ 5151 w 10000"/>
              <a:gd name="connsiteY54" fmla="*/ 14 h 10000"/>
              <a:gd name="connsiteX55" fmla="*/ 5086 w 10000"/>
              <a:gd name="connsiteY55" fmla="*/ 5 h 10000"/>
              <a:gd name="connsiteX56" fmla="*/ 5022 w 10000"/>
              <a:gd name="connsiteY56" fmla="*/ 0 h 10000"/>
              <a:gd name="connsiteX57" fmla="*/ 4973 w 10000"/>
              <a:gd name="connsiteY57" fmla="*/ 0 h 10000"/>
              <a:gd name="connsiteX58" fmla="*/ 4973 w 10000"/>
              <a:gd name="connsiteY58" fmla="*/ 0 h 10000"/>
              <a:gd name="connsiteX59" fmla="*/ 4908 w 10000"/>
              <a:gd name="connsiteY59" fmla="*/ 5 h 10000"/>
              <a:gd name="connsiteX60" fmla="*/ 4843 w 10000"/>
              <a:gd name="connsiteY60" fmla="*/ 14 h 10000"/>
              <a:gd name="connsiteX61" fmla="*/ 4784 w 10000"/>
              <a:gd name="connsiteY61" fmla="*/ 29 h 10000"/>
              <a:gd name="connsiteX62" fmla="*/ 4725 w 10000"/>
              <a:gd name="connsiteY62" fmla="*/ 48 h 10000"/>
              <a:gd name="connsiteX63" fmla="*/ 4665 w 10000"/>
              <a:gd name="connsiteY63" fmla="*/ 72 h 10000"/>
              <a:gd name="connsiteX64" fmla="*/ 4611 w 10000"/>
              <a:gd name="connsiteY64" fmla="*/ 100 h 10000"/>
              <a:gd name="connsiteX65" fmla="*/ 4563 w 10000"/>
              <a:gd name="connsiteY65" fmla="*/ 134 h 10000"/>
              <a:gd name="connsiteX66" fmla="*/ 4519 w 10000"/>
              <a:gd name="connsiteY66" fmla="*/ 167 h 10000"/>
              <a:gd name="connsiteX67" fmla="*/ 4476 w 10000"/>
              <a:gd name="connsiteY67" fmla="*/ 210 h 10000"/>
              <a:gd name="connsiteX68" fmla="*/ 4438 w 10000"/>
              <a:gd name="connsiteY68" fmla="*/ 253 h 10000"/>
              <a:gd name="connsiteX69" fmla="*/ 4406 w 10000"/>
              <a:gd name="connsiteY69" fmla="*/ 300 h 10000"/>
              <a:gd name="connsiteX70" fmla="*/ 4379 w 10000"/>
              <a:gd name="connsiteY70" fmla="*/ 353 h 10000"/>
              <a:gd name="connsiteX71" fmla="*/ 4357 w 10000"/>
              <a:gd name="connsiteY71" fmla="*/ 405 h 10000"/>
              <a:gd name="connsiteX72" fmla="*/ 4341 w 10000"/>
              <a:gd name="connsiteY72" fmla="*/ 458 h 10000"/>
              <a:gd name="connsiteX73" fmla="*/ 4330 w 10000"/>
              <a:gd name="connsiteY73" fmla="*/ 515 h 10000"/>
              <a:gd name="connsiteX74" fmla="*/ 4325 w 10000"/>
              <a:gd name="connsiteY74" fmla="*/ 572 h 10000"/>
              <a:gd name="connsiteX75" fmla="*/ 4325 w 10000"/>
              <a:gd name="connsiteY75" fmla="*/ 3972 h 10000"/>
              <a:gd name="connsiteX76" fmla="*/ 994 w 10000"/>
              <a:gd name="connsiteY76" fmla="*/ 2275 h 10000"/>
              <a:gd name="connsiteX77" fmla="*/ 994 w 10000"/>
              <a:gd name="connsiteY77" fmla="*/ 2275 h 10000"/>
              <a:gd name="connsiteX78" fmla="*/ 934 w 10000"/>
              <a:gd name="connsiteY78" fmla="*/ 2246 h 10000"/>
              <a:gd name="connsiteX79" fmla="*/ 875 w 10000"/>
              <a:gd name="connsiteY79" fmla="*/ 2227 h 10000"/>
              <a:gd name="connsiteX80" fmla="*/ 810 w 10000"/>
              <a:gd name="connsiteY80" fmla="*/ 2213 h 10000"/>
              <a:gd name="connsiteX81" fmla="*/ 751 w 10000"/>
              <a:gd name="connsiteY81" fmla="*/ 2203 h 10000"/>
              <a:gd name="connsiteX82" fmla="*/ 686 w 10000"/>
              <a:gd name="connsiteY82" fmla="*/ 2198 h 10000"/>
              <a:gd name="connsiteX83" fmla="*/ 621 w 10000"/>
              <a:gd name="connsiteY83" fmla="*/ 2198 h 10000"/>
              <a:gd name="connsiteX84" fmla="*/ 562 w 10000"/>
              <a:gd name="connsiteY84" fmla="*/ 2208 h 10000"/>
              <a:gd name="connsiteX85" fmla="*/ 502 w 10000"/>
              <a:gd name="connsiteY85" fmla="*/ 2217 h 10000"/>
              <a:gd name="connsiteX86" fmla="*/ 443 w 10000"/>
              <a:gd name="connsiteY86" fmla="*/ 2232 h 10000"/>
              <a:gd name="connsiteX87" fmla="*/ 383 w 10000"/>
              <a:gd name="connsiteY87" fmla="*/ 2256 h 10000"/>
              <a:gd name="connsiteX88" fmla="*/ 329 w 10000"/>
              <a:gd name="connsiteY88" fmla="*/ 2284 h 10000"/>
              <a:gd name="connsiteX89" fmla="*/ 275 w 10000"/>
              <a:gd name="connsiteY89" fmla="*/ 2313 h 10000"/>
              <a:gd name="connsiteX90" fmla="*/ 227 w 10000"/>
              <a:gd name="connsiteY90" fmla="*/ 2351 h 10000"/>
              <a:gd name="connsiteX91" fmla="*/ 184 w 10000"/>
              <a:gd name="connsiteY91" fmla="*/ 2389 h 10000"/>
              <a:gd name="connsiteX92" fmla="*/ 140 w 10000"/>
              <a:gd name="connsiteY92" fmla="*/ 2432 h 10000"/>
              <a:gd name="connsiteX93" fmla="*/ 108 w 10000"/>
              <a:gd name="connsiteY93" fmla="*/ 2485 h 10000"/>
              <a:gd name="connsiteX94" fmla="*/ 86 w 10000"/>
              <a:gd name="connsiteY94" fmla="*/ 2518 h 10000"/>
              <a:gd name="connsiteX95" fmla="*/ 86 w 10000"/>
              <a:gd name="connsiteY95" fmla="*/ 2518 h 10000"/>
              <a:gd name="connsiteX96" fmla="*/ 54 w 10000"/>
              <a:gd name="connsiteY96" fmla="*/ 2570 h 10000"/>
              <a:gd name="connsiteX97" fmla="*/ 32 w 10000"/>
              <a:gd name="connsiteY97" fmla="*/ 2623 h 10000"/>
              <a:gd name="connsiteX98" fmla="*/ 11 w 10000"/>
              <a:gd name="connsiteY98" fmla="*/ 2680 h 10000"/>
              <a:gd name="connsiteX99" fmla="*/ 0 w 10000"/>
              <a:gd name="connsiteY99" fmla="*/ 2732 h 10000"/>
              <a:gd name="connsiteX100" fmla="*/ 0 w 10000"/>
              <a:gd name="connsiteY100" fmla="*/ 2790 h 10000"/>
              <a:gd name="connsiteX101" fmla="*/ 0 w 10000"/>
              <a:gd name="connsiteY101" fmla="*/ 2842 h 10000"/>
              <a:gd name="connsiteX102" fmla="*/ 5 w 10000"/>
              <a:gd name="connsiteY102" fmla="*/ 2899 h 10000"/>
              <a:gd name="connsiteX103" fmla="*/ 22 w 10000"/>
              <a:gd name="connsiteY103" fmla="*/ 2952 h 10000"/>
              <a:gd name="connsiteX104" fmla="*/ 38 w 10000"/>
              <a:gd name="connsiteY104" fmla="*/ 3004 h 10000"/>
              <a:gd name="connsiteX105" fmla="*/ 65 w 10000"/>
              <a:gd name="connsiteY105" fmla="*/ 3057 h 10000"/>
              <a:gd name="connsiteX106" fmla="*/ 92 w 10000"/>
              <a:gd name="connsiteY106" fmla="*/ 3104 h 10000"/>
              <a:gd name="connsiteX107" fmla="*/ 130 w 10000"/>
              <a:gd name="connsiteY107" fmla="*/ 3152 h 10000"/>
              <a:gd name="connsiteX108" fmla="*/ 167 w 10000"/>
              <a:gd name="connsiteY108" fmla="*/ 3195 h 10000"/>
              <a:gd name="connsiteX109" fmla="*/ 216 w 10000"/>
              <a:gd name="connsiteY109" fmla="*/ 3233 h 10000"/>
              <a:gd name="connsiteX110" fmla="*/ 265 w 10000"/>
              <a:gd name="connsiteY110" fmla="*/ 3267 h 10000"/>
              <a:gd name="connsiteX111" fmla="*/ 319 w 10000"/>
              <a:gd name="connsiteY111" fmla="*/ 3300 h 10000"/>
              <a:gd name="connsiteX112" fmla="*/ 3656 w 10000"/>
              <a:gd name="connsiteY112" fmla="*/ 5002 h 10000"/>
              <a:gd name="connsiteX113" fmla="*/ 319 w 10000"/>
              <a:gd name="connsiteY113" fmla="*/ 6700 h 10000"/>
              <a:gd name="connsiteX114" fmla="*/ 319 w 10000"/>
              <a:gd name="connsiteY114" fmla="*/ 6700 h 10000"/>
              <a:gd name="connsiteX115" fmla="*/ 265 w 10000"/>
              <a:gd name="connsiteY115" fmla="*/ 6733 h 10000"/>
              <a:gd name="connsiteX116" fmla="*/ 216 w 10000"/>
              <a:gd name="connsiteY116" fmla="*/ 6767 h 10000"/>
              <a:gd name="connsiteX117" fmla="*/ 167 w 10000"/>
              <a:gd name="connsiteY117" fmla="*/ 6810 h 10000"/>
              <a:gd name="connsiteX118" fmla="*/ 130 w 10000"/>
              <a:gd name="connsiteY118" fmla="*/ 6853 h 10000"/>
              <a:gd name="connsiteX119" fmla="*/ 92 w 10000"/>
              <a:gd name="connsiteY119" fmla="*/ 6896 h 10000"/>
              <a:gd name="connsiteX120" fmla="*/ 65 w 10000"/>
              <a:gd name="connsiteY120" fmla="*/ 6948 h 10000"/>
              <a:gd name="connsiteX121" fmla="*/ 38 w 10000"/>
              <a:gd name="connsiteY121" fmla="*/ 6996 h 10000"/>
              <a:gd name="connsiteX122" fmla="*/ 22 w 10000"/>
              <a:gd name="connsiteY122" fmla="*/ 7048 h 10000"/>
              <a:gd name="connsiteX123" fmla="*/ 5 w 10000"/>
              <a:gd name="connsiteY123" fmla="*/ 7101 h 10000"/>
              <a:gd name="connsiteX124" fmla="*/ 0 w 10000"/>
              <a:gd name="connsiteY124" fmla="*/ 7158 h 10000"/>
              <a:gd name="connsiteX125" fmla="*/ 0 w 10000"/>
              <a:gd name="connsiteY125" fmla="*/ 7215 h 10000"/>
              <a:gd name="connsiteX126" fmla="*/ 0 w 10000"/>
              <a:gd name="connsiteY126" fmla="*/ 7268 h 10000"/>
              <a:gd name="connsiteX127" fmla="*/ 11 w 10000"/>
              <a:gd name="connsiteY127" fmla="*/ 7325 h 10000"/>
              <a:gd name="connsiteX128" fmla="*/ 32 w 10000"/>
              <a:gd name="connsiteY128" fmla="*/ 7377 h 10000"/>
              <a:gd name="connsiteX129" fmla="*/ 54 w 10000"/>
              <a:gd name="connsiteY129" fmla="*/ 7430 h 10000"/>
              <a:gd name="connsiteX130" fmla="*/ 86 w 10000"/>
              <a:gd name="connsiteY130" fmla="*/ 7482 h 10000"/>
              <a:gd name="connsiteX131" fmla="*/ 108 w 10000"/>
              <a:gd name="connsiteY131" fmla="*/ 7520 h 10000"/>
              <a:gd name="connsiteX132" fmla="*/ 108 w 10000"/>
              <a:gd name="connsiteY132" fmla="*/ 7520 h 10000"/>
              <a:gd name="connsiteX133" fmla="*/ 140 w 10000"/>
              <a:gd name="connsiteY133" fmla="*/ 7568 h 10000"/>
              <a:gd name="connsiteX134" fmla="*/ 184 w 10000"/>
              <a:gd name="connsiteY134" fmla="*/ 7611 h 10000"/>
              <a:gd name="connsiteX135" fmla="*/ 227 w 10000"/>
              <a:gd name="connsiteY135" fmla="*/ 7654 h 10000"/>
              <a:gd name="connsiteX136" fmla="*/ 275 w 10000"/>
              <a:gd name="connsiteY136" fmla="*/ 7687 h 10000"/>
              <a:gd name="connsiteX137" fmla="*/ 329 w 10000"/>
              <a:gd name="connsiteY137" fmla="*/ 7721 h 10000"/>
              <a:gd name="connsiteX138" fmla="*/ 383 w 10000"/>
              <a:gd name="connsiteY138" fmla="*/ 7744 h 10000"/>
              <a:gd name="connsiteX139" fmla="*/ 443 w 10000"/>
              <a:gd name="connsiteY139" fmla="*/ 7768 h 10000"/>
              <a:gd name="connsiteX140" fmla="*/ 502 w 10000"/>
              <a:gd name="connsiteY140" fmla="*/ 7783 h 10000"/>
              <a:gd name="connsiteX141" fmla="*/ 562 w 10000"/>
              <a:gd name="connsiteY141" fmla="*/ 7797 h 10000"/>
              <a:gd name="connsiteX142" fmla="*/ 621 w 10000"/>
              <a:gd name="connsiteY142" fmla="*/ 7802 h 10000"/>
              <a:gd name="connsiteX143" fmla="*/ 686 w 10000"/>
              <a:gd name="connsiteY143" fmla="*/ 7802 h 10000"/>
              <a:gd name="connsiteX144" fmla="*/ 751 w 10000"/>
              <a:gd name="connsiteY144" fmla="*/ 7802 h 10000"/>
              <a:gd name="connsiteX145" fmla="*/ 810 w 10000"/>
              <a:gd name="connsiteY145" fmla="*/ 7792 h 10000"/>
              <a:gd name="connsiteX146" fmla="*/ 875 w 10000"/>
              <a:gd name="connsiteY146" fmla="*/ 7773 h 10000"/>
              <a:gd name="connsiteX147" fmla="*/ 934 w 10000"/>
              <a:gd name="connsiteY147" fmla="*/ 7754 h 10000"/>
              <a:gd name="connsiteX148" fmla="*/ 994 w 10000"/>
              <a:gd name="connsiteY148" fmla="*/ 7725 h 10000"/>
              <a:gd name="connsiteX149" fmla="*/ 4325 w 10000"/>
              <a:gd name="connsiteY149" fmla="*/ 6028 h 10000"/>
              <a:gd name="connsiteX150" fmla="*/ 4325 w 10000"/>
              <a:gd name="connsiteY150" fmla="*/ 9428 h 10000"/>
              <a:gd name="connsiteX151" fmla="*/ 4325 w 10000"/>
              <a:gd name="connsiteY151" fmla="*/ 9428 h 10000"/>
              <a:gd name="connsiteX152" fmla="*/ 4330 w 10000"/>
              <a:gd name="connsiteY152" fmla="*/ 9485 h 10000"/>
              <a:gd name="connsiteX153" fmla="*/ 4341 w 10000"/>
              <a:gd name="connsiteY153" fmla="*/ 9542 h 10000"/>
              <a:gd name="connsiteX154" fmla="*/ 4357 w 10000"/>
              <a:gd name="connsiteY154" fmla="*/ 9599 h 10000"/>
              <a:gd name="connsiteX155" fmla="*/ 4379 w 10000"/>
              <a:gd name="connsiteY155" fmla="*/ 9652 h 10000"/>
              <a:gd name="connsiteX156" fmla="*/ 4406 w 10000"/>
              <a:gd name="connsiteY156" fmla="*/ 9700 h 10000"/>
              <a:gd name="connsiteX157" fmla="*/ 4438 w 10000"/>
              <a:gd name="connsiteY157" fmla="*/ 9747 h 10000"/>
              <a:gd name="connsiteX158" fmla="*/ 4476 w 10000"/>
              <a:gd name="connsiteY158" fmla="*/ 9790 h 10000"/>
              <a:gd name="connsiteX159" fmla="*/ 4519 w 10000"/>
              <a:gd name="connsiteY159" fmla="*/ 9833 h 10000"/>
              <a:gd name="connsiteX160" fmla="*/ 4563 w 10000"/>
              <a:gd name="connsiteY160" fmla="*/ 9871 h 10000"/>
              <a:gd name="connsiteX161" fmla="*/ 4611 w 10000"/>
              <a:gd name="connsiteY161" fmla="*/ 9905 h 10000"/>
              <a:gd name="connsiteX162" fmla="*/ 4665 w 10000"/>
              <a:gd name="connsiteY162" fmla="*/ 9933 h 10000"/>
              <a:gd name="connsiteX163" fmla="*/ 4725 w 10000"/>
              <a:gd name="connsiteY163" fmla="*/ 9957 h 10000"/>
              <a:gd name="connsiteX164" fmla="*/ 4784 w 10000"/>
              <a:gd name="connsiteY164" fmla="*/ 9976 h 10000"/>
              <a:gd name="connsiteX165" fmla="*/ 4843 w 10000"/>
              <a:gd name="connsiteY165" fmla="*/ 9990 h 10000"/>
              <a:gd name="connsiteX166" fmla="*/ 4908 w 10000"/>
              <a:gd name="connsiteY166" fmla="*/ 10000 h 10000"/>
              <a:gd name="connsiteX167" fmla="*/ 4973 w 10000"/>
              <a:gd name="connsiteY167" fmla="*/ 10000 h 10000"/>
              <a:gd name="connsiteX168" fmla="*/ 5022 w 10000"/>
              <a:gd name="connsiteY168" fmla="*/ 10000 h 10000"/>
              <a:gd name="connsiteX169" fmla="*/ 5022 w 10000"/>
              <a:gd name="connsiteY169" fmla="*/ 10000 h 10000"/>
              <a:gd name="connsiteX170" fmla="*/ 5086 w 10000"/>
              <a:gd name="connsiteY170" fmla="*/ 10000 h 10000"/>
              <a:gd name="connsiteX171" fmla="*/ 5151 w 10000"/>
              <a:gd name="connsiteY171" fmla="*/ 9990 h 10000"/>
              <a:gd name="connsiteX172" fmla="*/ 5216 w 10000"/>
              <a:gd name="connsiteY172" fmla="*/ 9976 h 10000"/>
              <a:gd name="connsiteX173" fmla="*/ 5275 w 10000"/>
              <a:gd name="connsiteY173" fmla="*/ 9957 h 10000"/>
              <a:gd name="connsiteX174" fmla="*/ 5329 w 10000"/>
              <a:gd name="connsiteY174" fmla="*/ 9933 h 10000"/>
              <a:gd name="connsiteX175" fmla="*/ 5383 w 10000"/>
              <a:gd name="connsiteY175" fmla="*/ 9905 h 10000"/>
              <a:gd name="connsiteX176" fmla="*/ 5432 w 10000"/>
              <a:gd name="connsiteY176" fmla="*/ 9871 h 10000"/>
              <a:gd name="connsiteX177" fmla="*/ 5481 w 10000"/>
              <a:gd name="connsiteY177" fmla="*/ 9833 h 10000"/>
              <a:gd name="connsiteX178" fmla="*/ 5518 w 10000"/>
              <a:gd name="connsiteY178" fmla="*/ 9790 h 10000"/>
              <a:gd name="connsiteX179" fmla="*/ 5556 w 10000"/>
              <a:gd name="connsiteY179" fmla="*/ 9747 h 10000"/>
              <a:gd name="connsiteX180" fmla="*/ 5589 w 10000"/>
              <a:gd name="connsiteY180" fmla="*/ 9700 h 10000"/>
              <a:gd name="connsiteX181" fmla="*/ 5616 w 10000"/>
              <a:gd name="connsiteY181" fmla="*/ 9652 h 10000"/>
              <a:gd name="connsiteX182" fmla="*/ 5643 w 10000"/>
              <a:gd name="connsiteY182" fmla="*/ 9599 h 10000"/>
              <a:gd name="connsiteX183" fmla="*/ 5653 w 10000"/>
              <a:gd name="connsiteY183" fmla="*/ 9542 h 10000"/>
              <a:gd name="connsiteX184" fmla="*/ 5664 w 10000"/>
              <a:gd name="connsiteY184" fmla="*/ 9485 h 10000"/>
              <a:gd name="connsiteX185" fmla="*/ 5670 w 10000"/>
              <a:gd name="connsiteY185" fmla="*/ 9428 h 10000"/>
              <a:gd name="connsiteX186" fmla="*/ 5670 w 10000"/>
              <a:gd name="connsiteY186" fmla="*/ 6028 h 10000"/>
              <a:gd name="connsiteX187" fmla="*/ 9006 w 10000"/>
              <a:gd name="connsiteY187" fmla="*/ 7725 h 10000"/>
              <a:gd name="connsiteX188" fmla="*/ 9006 w 10000"/>
              <a:gd name="connsiteY188" fmla="*/ 7725 h 10000"/>
              <a:gd name="connsiteX189" fmla="*/ 9066 w 10000"/>
              <a:gd name="connsiteY189" fmla="*/ 7754 h 10000"/>
              <a:gd name="connsiteX190" fmla="*/ 9125 w 10000"/>
              <a:gd name="connsiteY190" fmla="*/ 7773 h 10000"/>
              <a:gd name="connsiteX191" fmla="*/ 9185 w 10000"/>
              <a:gd name="connsiteY191" fmla="*/ 7792 h 10000"/>
              <a:gd name="connsiteX192" fmla="*/ 9249 w 10000"/>
              <a:gd name="connsiteY192" fmla="*/ 7802 h 10000"/>
              <a:gd name="connsiteX193" fmla="*/ 9309 w 10000"/>
              <a:gd name="connsiteY193" fmla="*/ 7802 h 10000"/>
              <a:gd name="connsiteX194" fmla="*/ 9374 w 10000"/>
              <a:gd name="connsiteY194" fmla="*/ 7802 h 10000"/>
              <a:gd name="connsiteX195" fmla="*/ 9433 w 10000"/>
              <a:gd name="connsiteY195" fmla="*/ 7797 h 10000"/>
              <a:gd name="connsiteX196" fmla="*/ 9498 w 10000"/>
              <a:gd name="connsiteY196" fmla="*/ 7783 h 10000"/>
              <a:gd name="connsiteX197" fmla="*/ 9557 w 10000"/>
              <a:gd name="connsiteY197" fmla="*/ 7768 h 10000"/>
              <a:gd name="connsiteX198" fmla="*/ 9611 w 10000"/>
              <a:gd name="connsiteY198" fmla="*/ 7744 h 10000"/>
              <a:gd name="connsiteX199" fmla="*/ 9665 w 10000"/>
              <a:gd name="connsiteY199" fmla="*/ 7721 h 10000"/>
              <a:gd name="connsiteX200" fmla="*/ 9719 w 10000"/>
              <a:gd name="connsiteY200" fmla="*/ 7687 h 10000"/>
              <a:gd name="connsiteX201" fmla="*/ 9768 w 10000"/>
              <a:gd name="connsiteY201" fmla="*/ 7654 h 10000"/>
              <a:gd name="connsiteX202" fmla="*/ 9811 w 10000"/>
              <a:gd name="connsiteY202" fmla="*/ 7611 h 10000"/>
              <a:gd name="connsiteX203" fmla="*/ 9854 w 10000"/>
              <a:gd name="connsiteY203" fmla="*/ 7568 h 10000"/>
              <a:gd name="connsiteX204" fmla="*/ 9892 w 10000"/>
              <a:gd name="connsiteY204" fmla="*/ 7520 h 10000"/>
              <a:gd name="connsiteX205" fmla="*/ 9914 w 10000"/>
              <a:gd name="connsiteY205" fmla="*/ 7482 h 10000"/>
              <a:gd name="connsiteX206" fmla="*/ 9914 w 10000"/>
              <a:gd name="connsiteY206" fmla="*/ 7482 h 10000"/>
              <a:gd name="connsiteX207" fmla="*/ 9941 w 10000"/>
              <a:gd name="connsiteY207" fmla="*/ 7430 h 10000"/>
              <a:gd name="connsiteX208" fmla="*/ 9968 w 10000"/>
              <a:gd name="connsiteY208" fmla="*/ 7377 h 10000"/>
              <a:gd name="connsiteX209" fmla="*/ 9984 w 10000"/>
              <a:gd name="connsiteY209" fmla="*/ 7325 h 10000"/>
              <a:gd name="connsiteX210" fmla="*/ 9995 w 10000"/>
              <a:gd name="connsiteY210" fmla="*/ 7268 h 10000"/>
              <a:gd name="connsiteX211" fmla="*/ 10000 w 10000"/>
              <a:gd name="connsiteY211" fmla="*/ 7215 h 10000"/>
              <a:gd name="connsiteX212" fmla="*/ 10000 w 10000"/>
              <a:gd name="connsiteY212" fmla="*/ 7158 h 10000"/>
              <a:gd name="connsiteX213" fmla="*/ 9989 w 10000"/>
              <a:gd name="connsiteY213" fmla="*/ 7101 h 10000"/>
              <a:gd name="connsiteX214" fmla="*/ 9978 w 10000"/>
              <a:gd name="connsiteY214" fmla="*/ 7048 h 10000"/>
              <a:gd name="connsiteX215" fmla="*/ 9957 w 10000"/>
              <a:gd name="connsiteY215" fmla="*/ 6996 h 10000"/>
              <a:gd name="connsiteX216" fmla="*/ 9935 w 10000"/>
              <a:gd name="connsiteY216" fmla="*/ 6948 h 10000"/>
              <a:gd name="connsiteX217" fmla="*/ 9903 w 10000"/>
              <a:gd name="connsiteY217" fmla="*/ 6896 h 10000"/>
              <a:gd name="connsiteX218" fmla="*/ 9870 w 10000"/>
              <a:gd name="connsiteY218" fmla="*/ 6853 h 10000"/>
              <a:gd name="connsiteX219" fmla="*/ 9827 w 10000"/>
              <a:gd name="connsiteY219" fmla="*/ 6810 h 10000"/>
              <a:gd name="connsiteX220" fmla="*/ 9784 w 10000"/>
              <a:gd name="connsiteY220" fmla="*/ 6767 h 10000"/>
              <a:gd name="connsiteX221" fmla="*/ 9730 w 10000"/>
              <a:gd name="connsiteY221" fmla="*/ 6733 h 10000"/>
              <a:gd name="connsiteX222" fmla="*/ 9676 w 10000"/>
              <a:gd name="connsiteY222" fmla="*/ 6700 h 10000"/>
              <a:gd name="connsiteX223" fmla="*/ 9676 w 10000"/>
              <a:gd name="connsiteY223" fmla="*/ 6700 h 10000"/>
              <a:gd name="connsiteX0" fmla="*/ 9676 w 10000"/>
              <a:gd name="connsiteY0" fmla="*/ 6700 h 10000"/>
              <a:gd name="connsiteX1" fmla="*/ 6339 w 10000"/>
              <a:gd name="connsiteY1" fmla="*/ 5002 h 10000"/>
              <a:gd name="connsiteX2" fmla="*/ 9676 w 10000"/>
              <a:gd name="connsiteY2" fmla="*/ 3300 h 10000"/>
              <a:gd name="connsiteX3" fmla="*/ 9676 w 10000"/>
              <a:gd name="connsiteY3" fmla="*/ 3300 h 10000"/>
              <a:gd name="connsiteX4" fmla="*/ 9730 w 10000"/>
              <a:gd name="connsiteY4" fmla="*/ 3267 h 10000"/>
              <a:gd name="connsiteX5" fmla="*/ 9784 w 10000"/>
              <a:gd name="connsiteY5" fmla="*/ 3233 h 10000"/>
              <a:gd name="connsiteX6" fmla="*/ 9827 w 10000"/>
              <a:gd name="connsiteY6" fmla="*/ 3195 h 10000"/>
              <a:gd name="connsiteX7" fmla="*/ 9870 w 10000"/>
              <a:gd name="connsiteY7" fmla="*/ 3152 h 10000"/>
              <a:gd name="connsiteX8" fmla="*/ 9903 w 10000"/>
              <a:gd name="connsiteY8" fmla="*/ 3104 h 10000"/>
              <a:gd name="connsiteX9" fmla="*/ 9935 w 10000"/>
              <a:gd name="connsiteY9" fmla="*/ 3057 h 10000"/>
              <a:gd name="connsiteX10" fmla="*/ 9957 w 10000"/>
              <a:gd name="connsiteY10" fmla="*/ 3004 h 10000"/>
              <a:gd name="connsiteX11" fmla="*/ 9978 w 10000"/>
              <a:gd name="connsiteY11" fmla="*/ 2952 h 10000"/>
              <a:gd name="connsiteX12" fmla="*/ 9989 w 10000"/>
              <a:gd name="connsiteY12" fmla="*/ 2899 h 10000"/>
              <a:gd name="connsiteX13" fmla="*/ 10000 w 10000"/>
              <a:gd name="connsiteY13" fmla="*/ 2842 h 10000"/>
              <a:gd name="connsiteX14" fmla="*/ 10000 w 10000"/>
              <a:gd name="connsiteY14" fmla="*/ 2790 h 10000"/>
              <a:gd name="connsiteX15" fmla="*/ 9995 w 10000"/>
              <a:gd name="connsiteY15" fmla="*/ 2732 h 10000"/>
              <a:gd name="connsiteX16" fmla="*/ 9984 w 10000"/>
              <a:gd name="connsiteY16" fmla="*/ 2680 h 10000"/>
              <a:gd name="connsiteX17" fmla="*/ 9968 w 10000"/>
              <a:gd name="connsiteY17" fmla="*/ 2623 h 10000"/>
              <a:gd name="connsiteX18" fmla="*/ 9941 w 10000"/>
              <a:gd name="connsiteY18" fmla="*/ 2570 h 10000"/>
              <a:gd name="connsiteX19" fmla="*/ 9914 w 10000"/>
              <a:gd name="connsiteY19" fmla="*/ 2518 h 10000"/>
              <a:gd name="connsiteX20" fmla="*/ 9892 w 10000"/>
              <a:gd name="connsiteY20" fmla="*/ 2485 h 10000"/>
              <a:gd name="connsiteX21" fmla="*/ 9892 w 10000"/>
              <a:gd name="connsiteY21" fmla="*/ 2485 h 10000"/>
              <a:gd name="connsiteX22" fmla="*/ 9854 w 10000"/>
              <a:gd name="connsiteY22" fmla="*/ 2432 h 10000"/>
              <a:gd name="connsiteX23" fmla="*/ 9811 w 10000"/>
              <a:gd name="connsiteY23" fmla="*/ 2389 h 10000"/>
              <a:gd name="connsiteX24" fmla="*/ 9768 w 10000"/>
              <a:gd name="connsiteY24" fmla="*/ 2351 h 10000"/>
              <a:gd name="connsiteX25" fmla="*/ 9719 w 10000"/>
              <a:gd name="connsiteY25" fmla="*/ 2313 h 10000"/>
              <a:gd name="connsiteX26" fmla="*/ 9665 w 10000"/>
              <a:gd name="connsiteY26" fmla="*/ 2284 h 10000"/>
              <a:gd name="connsiteX27" fmla="*/ 9611 w 10000"/>
              <a:gd name="connsiteY27" fmla="*/ 2256 h 10000"/>
              <a:gd name="connsiteX28" fmla="*/ 9557 w 10000"/>
              <a:gd name="connsiteY28" fmla="*/ 2232 h 10000"/>
              <a:gd name="connsiteX29" fmla="*/ 9498 w 10000"/>
              <a:gd name="connsiteY29" fmla="*/ 2217 h 10000"/>
              <a:gd name="connsiteX30" fmla="*/ 9433 w 10000"/>
              <a:gd name="connsiteY30" fmla="*/ 2208 h 10000"/>
              <a:gd name="connsiteX31" fmla="*/ 9374 w 10000"/>
              <a:gd name="connsiteY31" fmla="*/ 2198 h 10000"/>
              <a:gd name="connsiteX32" fmla="*/ 9309 w 10000"/>
              <a:gd name="connsiteY32" fmla="*/ 2198 h 10000"/>
              <a:gd name="connsiteX33" fmla="*/ 9249 w 10000"/>
              <a:gd name="connsiteY33" fmla="*/ 2203 h 10000"/>
              <a:gd name="connsiteX34" fmla="*/ 9185 w 10000"/>
              <a:gd name="connsiteY34" fmla="*/ 2213 h 10000"/>
              <a:gd name="connsiteX35" fmla="*/ 9125 w 10000"/>
              <a:gd name="connsiteY35" fmla="*/ 2227 h 10000"/>
              <a:gd name="connsiteX36" fmla="*/ 9066 w 10000"/>
              <a:gd name="connsiteY36" fmla="*/ 2246 h 10000"/>
              <a:gd name="connsiteX37" fmla="*/ 9006 w 10000"/>
              <a:gd name="connsiteY37" fmla="*/ 2275 h 10000"/>
              <a:gd name="connsiteX38" fmla="*/ 5670 w 10000"/>
              <a:gd name="connsiteY38" fmla="*/ 3972 h 10000"/>
              <a:gd name="connsiteX39" fmla="*/ 5670 w 10000"/>
              <a:gd name="connsiteY39" fmla="*/ 572 h 10000"/>
              <a:gd name="connsiteX40" fmla="*/ 5670 w 10000"/>
              <a:gd name="connsiteY40" fmla="*/ 572 h 10000"/>
              <a:gd name="connsiteX41" fmla="*/ 5664 w 10000"/>
              <a:gd name="connsiteY41" fmla="*/ 515 h 10000"/>
              <a:gd name="connsiteX42" fmla="*/ 5653 w 10000"/>
              <a:gd name="connsiteY42" fmla="*/ 458 h 10000"/>
              <a:gd name="connsiteX43" fmla="*/ 5643 w 10000"/>
              <a:gd name="connsiteY43" fmla="*/ 405 h 10000"/>
              <a:gd name="connsiteX44" fmla="*/ 5616 w 10000"/>
              <a:gd name="connsiteY44" fmla="*/ 353 h 10000"/>
              <a:gd name="connsiteX45" fmla="*/ 5589 w 10000"/>
              <a:gd name="connsiteY45" fmla="*/ 300 h 10000"/>
              <a:gd name="connsiteX46" fmla="*/ 5556 w 10000"/>
              <a:gd name="connsiteY46" fmla="*/ 253 h 10000"/>
              <a:gd name="connsiteX47" fmla="*/ 5518 w 10000"/>
              <a:gd name="connsiteY47" fmla="*/ 210 h 10000"/>
              <a:gd name="connsiteX48" fmla="*/ 5481 w 10000"/>
              <a:gd name="connsiteY48" fmla="*/ 167 h 10000"/>
              <a:gd name="connsiteX49" fmla="*/ 5432 w 10000"/>
              <a:gd name="connsiteY49" fmla="*/ 134 h 10000"/>
              <a:gd name="connsiteX50" fmla="*/ 5383 w 10000"/>
              <a:gd name="connsiteY50" fmla="*/ 100 h 10000"/>
              <a:gd name="connsiteX51" fmla="*/ 5329 w 10000"/>
              <a:gd name="connsiteY51" fmla="*/ 72 h 10000"/>
              <a:gd name="connsiteX52" fmla="*/ 5275 w 10000"/>
              <a:gd name="connsiteY52" fmla="*/ 48 h 10000"/>
              <a:gd name="connsiteX53" fmla="*/ 5216 w 10000"/>
              <a:gd name="connsiteY53" fmla="*/ 29 h 10000"/>
              <a:gd name="connsiteX54" fmla="*/ 5151 w 10000"/>
              <a:gd name="connsiteY54" fmla="*/ 14 h 10000"/>
              <a:gd name="connsiteX55" fmla="*/ 5086 w 10000"/>
              <a:gd name="connsiteY55" fmla="*/ 5 h 10000"/>
              <a:gd name="connsiteX56" fmla="*/ 5022 w 10000"/>
              <a:gd name="connsiteY56" fmla="*/ 0 h 10000"/>
              <a:gd name="connsiteX57" fmla="*/ 4973 w 10000"/>
              <a:gd name="connsiteY57" fmla="*/ 0 h 10000"/>
              <a:gd name="connsiteX58" fmla="*/ 4973 w 10000"/>
              <a:gd name="connsiteY58" fmla="*/ 0 h 10000"/>
              <a:gd name="connsiteX59" fmla="*/ 4908 w 10000"/>
              <a:gd name="connsiteY59" fmla="*/ 5 h 10000"/>
              <a:gd name="connsiteX60" fmla="*/ 4843 w 10000"/>
              <a:gd name="connsiteY60" fmla="*/ 14 h 10000"/>
              <a:gd name="connsiteX61" fmla="*/ 4784 w 10000"/>
              <a:gd name="connsiteY61" fmla="*/ 29 h 10000"/>
              <a:gd name="connsiteX62" fmla="*/ 4725 w 10000"/>
              <a:gd name="connsiteY62" fmla="*/ 48 h 10000"/>
              <a:gd name="connsiteX63" fmla="*/ 4665 w 10000"/>
              <a:gd name="connsiteY63" fmla="*/ 72 h 10000"/>
              <a:gd name="connsiteX64" fmla="*/ 4611 w 10000"/>
              <a:gd name="connsiteY64" fmla="*/ 100 h 10000"/>
              <a:gd name="connsiteX65" fmla="*/ 4563 w 10000"/>
              <a:gd name="connsiteY65" fmla="*/ 134 h 10000"/>
              <a:gd name="connsiteX66" fmla="*/ 4519 w 10000"/>
              <a:gd name="connsiteY66" fmla="*/ 167 h 10000"/>
              <a:gd name="connsiteX67" fmla="*/ 4476 w 10000"/>
              <a:gd name="connsiteY67" fmla="*/ 210 h 10000"/>
              <a:gd name="connsiteX68" fmla="*/ 4438 w 10000"/>
              <a:gd name="connsiteY68" fmla="*/ 253 h 10000"/>
              <a:gd name="connsiteX69" fmla="*/ 4406 w 10000"/>
              <a:gd name="connsiteY69" fmla="*/ 300 h 10000"/>
              <a:gd name="connsiteX70" fmla="*/ 4379 w 10000"/>
              <a:gd name="connsiteY70" fmla="*/ 353 h 10000"/>
              <a:gd name="connsiteX71" fmla="*/ 4357 w 10000"/>
              <a:gd name="connsiteY71" fmla="*/ 405 h 10000"/>
              <a:gd name="connsiteX72" fmla="*/ 4341 w 10000"/>
              <a:gd name="connsiteY72" fmla="*/ 458 h 10000"/>
              <a:gd name="connsiteX73" fmla="*/ 4330 w 10000"/>
              <a:gd name="connsiteY73" fmla="*/ 515 h 10000"/>
              <a:gd name="connsiteX74" fmla="*/ 4325 w 10000"/>
              <a:gd name="connsiteY74" fmla="*/ 572 h 10000"/>
              <a:gd name="connsiteX75" fmla="*/ 4325 w 10000"/>
              <a:gd name="connsiteY75" fmla="*/ 3972 h 10000"/>
              <a:gd name="connsiteX76" fmla="*/ 994 w 10000"/>
              <a:gd name="connsiteY76" fmla="*/ 2275 h 10000"/>
              <a:gd name="connsiteX77" fmla="*/ 994 w 10000"/>
              <a:gd name="connsiteY77" fmla="*/ 2275 h 10000"/>
              <a:gd name="connsiteX78" fmla="*/ 934 w 10000"/>
              <a:gd name="connsiteY78" fmla="*/ 2246 h 10000"/>
              <a:gd name="connsiteX79" fmla="*/ 875 w 10000"/>
              <a:gd name="connsiteY79" fmla="*/ 2227 h 10000"/>
              <a:gd name="connsiteX80" fmla="*/ 810 w 10000"/>
              <a:gd name="connsiteY80" fmla="*/ 2213 h 10000"/>
              <a:gd name="connsiteX81" fmla="*/ 751 w 10000"/>
              <a:gd name="connsiteY81" fmla="*/ 2203 h 10000"/>
              <a:gd name="connsiteX82" fmla="*/ 686 w 10000"/>
              <a:gd name="connsiteY82" fmla="*/ 2198 h 10000"/>
              <a:gd name="connsiteX83" fmla="*/ 621 w 10000"/>
              <a:gd name="connsiteY83" fmla="*/ 2198 h 10000"/>
              <a:gd name="connsiteX84" fmla="*/ 562 w 10000"/>
              <a:gd name="connsiteY84" fmla="*/ 2208 h 10000"/>
              <a:gd name="connsiteX85" fmla="*/ 502 w 10000"/>
              <a:gd name="connsiteY85" fmla="*/ 2217 h 10000"/>
              <a:gd name="connsiteX86" fmla="*/ 443 w 10000"/>
              <a:gd name="connsiteY86" fmla="*/ 2232 h 10000"/>
              <a:gd name="connsiteX87" fmla="*/ 383 w 10000"/>
              <a:gd name="connsiteY87" fmla="*/ 2256 h 10000"/>
              <a:gd name="connsiteX88" fmla="*/ 329 w 10000"/>
              <a:gd name="connsiteY88" fmla="*/ 2284 h 10000"/>
              <a:gd name="connsiteX89" fmla="*/ 275 w 10000"/>
              <a:gd name="connsiteY89" fmla="*/ 2313 h 10000"/>
              <a:gd name="connsiteX90" fmla="*/ 227 w 10000"/>
              <a:gd name="connsiteY90" fmla="*/ 2351 h 10000"/>
              <a:gd name="connsiteX91" fmla="*/ 184 w 10000"/>
              <a:gd name="connsiteY91" fmla="*/ 2389 h 10000"/>
              <a:gd name="connsiteX92" fmla="*/ 140 w 10000"/>
              <a:gd name="connsiteY92" fmla="*/ 2432 h 10000"/>
              <a:gd name="connsiteX93" fmla="*/ 108 w 10000"/>
              <a:gd name="connsiteY93" fmla="*/ 2485 h 10000"/>
              <a:gd name="connsiteX94" fmla="*/ 86 w 10000"/>
              <a:gd name="connsiteY94" fmla="*/ 2518 h 10000"/>
              <a:gd name="connsiteX95" fmla="*/ 86 w 10000"/>
              <a:gd name="connsiteY95" fmla="*/ 2518 h 10000"/>
              <a:gd name="connsiteX96" fmla="*/ 54 w 10000"/>
              <a:gd name="connsiteY96" fmla="*/ 2570 h 10000"/>
              <a:gd name="connsiteX97" fmla="*/ 32 w 10000"/>
              <a:gd name="connsiteY97" fmla="*/ 2623 h 10000"/>
              <a:gd name="connsiteX98" fmla="*/ 11 w 10000"/>
              <a:gd name="connsiteY98" fmla="*/ 2680 h 10000"/>
              <a:gd name="connsiteX99" fmla="*/ 0 w 10000"/>
              <a:gd name="connsiteY99" fmla="*/ 2732 h 10000"/>
              <a:gd name="connsiteX100" fmla="*/ 0 w 10000"/>
              <a:gd name="connsiteY100" fmla="*/ 2790 h 10000"/>
              <a:gd name="connsiteX101" fmla="*/ 0 w 10000"/>
              <a:gd name="connsiteY101" fmla="*/ 2842 h 10000"/>
              <a:gd name="connsiteX102" fmla="*/ 5 w 10000"/>
              <a:gd name="connsiteY102" fmla="*/ 2899 h 10000"/>
              <a:gd name="connsiteX103" fmla="*/ 22 w 10000"/>
              <a:gd name="connsiteY103" fmla="*/ 2952 h 10000"/>
              <a:gd name="connsiteX104" fmla="*/ 38 w 10000"/>
              <a:gd name="connsiteY104" fmla="*/ 3004 h 10000"/>
              <a:gd name="connsiteX105" fmla="*/ 65 w 10000"/>
              <a:gd name="connsiteY105" fmla="*/ 3057 h 10000"/>
              <a:gd name="connsiteX106" fmla="*/ 92 w 10000"/>
              <a:gd name="connsiteY106" fmla="*/ 3104 h 10000"/>
              <a:gd name="connsiteX107" fmla="*/ 130 w 10000"/>
              <a:gd name="connsiteY107" fmla="*/ 3152 h 10000"/>
              <a:gd name="connsiteX108" fmla="*/ 167 w 10000"/>
              <a:gd name="connsiteY108" fmla="*/ 3195 h 10000"/>
              <a:gd name="connsiteX109" fmla="*/ 216 w 10000"/>
              <a:gd name="connsiteY109" fmla="*/ 3233 h 10000"/>
              <a:gd name="connsiteX110" fmla="*/ 265 w 10000"/>
              <a:gd name="connsiteY110" fmla="*/ 3267 h 10000"/>
              <a:gd name="connsiteX111" fmla="*/ 319 w 10000"/>
              <a:gd name="connsiteY111" fmla="*/ 3300 h 10000"/>
              <a:gd name="connsiteX112" fmla="*/ 3656 w 10000"/>
              <a:gd name="connsiteY112" fmla="*/ 5002 h 10000"/>
              <a:gd name="connsiteX113" fmla="*/ 319 w 10000"/>
              <a:gd name="connsiteY113" fmla="*/ 6700 h 10000"/>
              <a:gd name="connsiteX114" fmla="*/ 319 w 10000"/>
              <a:gd name="connsiteY114" fmla="*/ 6700 h 10000"/>
              <a:gd name="connsiteX115" fmla="*/ 265 w 10000"/>
              <a:gd name="connsiteY115" fmla="*/ 6733 h 10000"/>
              <a:gd name="connsiteX116" fmla="*/ 216 w 10000"/>
              <a:gd name="connsiteY116" fmla="*/ 6767 h 10000"/>
              <a:gd name="connsiteX117" fmla="*/ 167 w 10000"/>
              <a:gd name="connsiteY117" fmla="*/ 6810 h 10000"/>
              <a:gd name="connsiteX118" fmla="*/ 130 w 10000"/>
              <a:gd name="connsiteY118" fmla="*/ 6853 h 10000"/>
              <a:gd name="connsiteX119" fmla="*/ 92 w 10000"/>
              <a:gd name="connsiteY119" fmla="*/ 6896 h 10000"/>
              <a:gd name="connsiteX120" fmla="*/ 65 w 10000"/>
              <a:gd name="connsiteY120" fmla="*/ 6948 h 10000"/>
              <a:gd name="connsiteX121" fmla="*/ 38 w 10000"/>
              <a:gd name="connsiteY121" fmla="*/ 6996 h 10000"/>
              <a:gd name="connsiteX122" fmla="*/ 22 w 10000"/>
              <a:gd name="connsiteY122" fmla="*/ 7048 h 10000"/>
              <a:gd name="connsiteX123" fmla="*/ 5 w 10000"/>
              <a:gd name="connsiteY123" fmla="*/ 7101 h 10000"/>
              <a:gd name="connsiteX124" fmla="*/ 0 w 10000"/>
              <a:gd name="connsiteY124" fmla="*/ 7158 h 10000"/>
              <a:gd name="connsiteX125" fmla="*/ 0 w 10000"/>
              <a:gd name="connsiteY125" fmla="*/ 7215 h 10000"/>
              <a:gd name="connsiteX126" fmla="*/ 0 w 10000"/>
              <a:gd name="connsiteY126" fmla="*/ 7268 h 10000"/>
              <a:gd name="connsiteX127" fmla="*/ 11 w 10000"/>
              <a:gd name="connsiteY127" fmla="*/ 7325 h 10000"/>
              <a:gd name="connsiteX128" fmla="*/ 32 w 10000"/>
              <a:gd name="connsiteY128" fmla="*/ 7377 h 10000"/>
              <a:gd name="connsiteX129" fmla="*/ 54 w 10000"/>
              <a:gd name="connsiteY129" fmla="*/ 7430 h 10000"/>
              <a:gd name="connsiteX130" fmla="*/ 86 w 10000"/>
              <a:gd name="connsiteY130" fmla="*/ 7482 h 10000"/>
              <a:gd name="connsiteX131" fmla="*/ 108 w 10000"/>
              <a:gd name="connsiteY131" fmla="*/ 7520 h 10000"/>
              <a:gd name="connsiteX132" fmla="*/ 108 w 10000"/>
              <a:gd name="connsiteY132" fmla="*/ 7520 h 10000"/>
              <a:gd name="connsiteX133" fmla="*/ 140 w 10000"/>
              <a:gd name="connsiteY133" fmla="*/ 7568 h 10000"/>
              <a:gd name="connsiteX134" fmla="*/ 184 w 10000"/>
              <a:gd name="connsiteY134" fmla="*/ 7611 h 10000"/>
              <a:gd name="connsiteX135" fmla="*/ 227 w 10000"/>
              <a:gd name="connsiteY135" fmla="*/ 7654 h 10000"/>
              <a:gd name="connsiteX136" fmla="*/ 275 w 10000"/>
              <a:gd name="connsiteY136" fmla="*/ 7687 h 10000"/>
              <a:gd name="connsiteX137" fmla="*/ 329 w 10000"/>
              <a:gd name="connsiteY137" fmla="*/ 7721 h 10000"/>
              <a:gd name="connsiteX138" fmla="*/ 383 w 10000"/>
              <a:gd name="connsiteY138" fmla="*/ 7744 h 10000"/>
              <a:gd name="connsiteX139" fmla="*/ 443 w 10000"/>
              <a:gd name="connsiteY139" fmla="*/ 7768 h 10000"/>
              <a:gd name="connsiteX140" fmla="*/ 502 w 10000"/>
              <a:gd name="connsiteY140" fmla="*/ 7783 h 10000"/>
              <a:gd name="connsiteX141" fmla="*/ 562 w 10000"/>
              <a:gd name="connsiteY141" fmla="*/ 7797 h 10000"/>
              <a:gd name="connsiteX142" fmla="*/ 621 w 10000"/>
              <a:gd name="connsiteY142" fmla="*/ 7802 h 10000"/>
              <a:gd name="connsiteX143" fmla="*/ 686 w 10000"/>
              <a:gd name="connsiteY143" fmla="*/ 7802 h 10000"/>
              <a:gd name="connsiteX144" fmla="*/ 751 w 10000"/>
              <a:gd name="connsiteY144" fmla="*/ 7802 h 10000"/>
              <a:gd name="connsiteX145" fmla="*/ 810 w 10000"/>
              <a:gd name="connsiteY145" fmla="*/ 7792 h 10000"/>
              <a:gd name="connsiteX146" fmla="*/ 875 w 10000"/>
              <a:gd name="connsiteY146" fmla="*/ 7773 h 10000"/>
              <a:gd name="connsiteX147" fmla="*/ 934 w 10000"/>
              <a:gd name="connsiteY147" fmla="*/ 7754 h 10000"/>
              <a:gd name="connsiteX148" fmla="*/ 994 w 10000"/>
              <a:gd name="connsiteY148" fmla="*/ 7725 h 10000"/>
              <a:gd name="connsiteX149" fmla="*/ 4325 w 10000"/>
              <a:gd name="connsiteY149" fmla="*/ 6028 h 10000"/>
              <a:gd name="connsiteX150" fmla="*/ 4325 w 10000"/>
              <a:gd name="connsiteY150" fmla="*/ 9428 h 10000"/>
              <a:gd name="connsiteX151" fmla="*/ 4325 w 10000"/>
              <a:gd name="connsiteY151" fmla="*/ 9428 h 10000"/>
              <a:gd name="connsiteX152" fmla="*/ 4330 w 10000"/>
              <a:gd name="connsiteY152" fmla="*/ 9485 h 10000"/>
              <a:gd name="connsiteX153" fmla="*/ 4341 w 10000"/>
              <a:gd name="connsiteY153" fmla="*/ 9542 h 10000"/>
              <a:gd name="connsiteX154" fmla="*/ 4357 w 10000"/>
              <a:gd name="connsiteY154" fmla="*/ 9599 h 10000"/>
              <a:gd name="connsiteX155" fmla="*/ 4379 w 10000"/>
              <a:gd name="connsiteY155" fmla="*/ 9652 h 10000"/>
              <a:gd name="connsiteX156" fmla="*/ 4406 w 10000"/>
              <a:gd name="connsiteY156" fmla="*/ 9700 h 10000"/>
              <a:gd name="connsiteX157" fmla="*/ 4438 w 10000"/>
              <a:gd name="connsiteY157" fmla="*/ 9747 h 10000"/>
              <a:gd name="connsiteX158" fmla="*/ 4476 w 10000"/>
              <a:gd name="connsiteY158" fmla="*/ 9790 h 10000"/>
              <a:gd name="connsiteX159" fmla="*/ 4519 w 10000"/>
              <a:gd name="connsiteY159" fmla="*/ 9833 h 10000"/>
              <a:gd name="connsiteX160" fmla="*/ 4563 w 10000"/>
              <a:gd name="connsiteY160" fmla="*/ 9871 h 10000"/>
              <a:gd name="connsiteX161" fmla="*/ 4611 w 10000"/>
              <a:gd name="connsiteY161" fmla="*/ 9905 h 10000"/>
              <a:gd name="connsiteX162" fmla="*/ 4665 w 10000"/>
              <a:gd name="connsiteY162" fmla="*/ 9933 h 10000"/>
              <a:gd name="connsiteX163" fmla="*/ 4725 w 10000"/>
              <a:gd name="connsiteY163" fmla="*/ 9957 h 10000"/>
              <a:gd name="connsiteX164" fmla="*/ 4784 w 10000"/>
              <a:gd name="connsiteY164" fmla="*/ 9976 h 10000"/>
              <a:gd name="connsiteX165" fmla="*/ 4843 w 10000"/>
              <a:gd name="connsiteY165" fmla="*/ 9990 h 10000"/>
              <a:gd name="connsiteX166" fmla="*/ 4908 w 10000"/>
              <a:gd name="connsiteY166" fmla="*/ 10000 h 10000"/>
              <a:gd name="connsiteX167" fmla="*/ 4973 w 10000"/>
              <a:gd name="connsiteY167" fmla="*/ 10000 h 10000"/>
              <a:gd name="connsiteX168" fmla="*/ 5022 w 10000"/>
              <a:gd name="connsiteY168" fmla="*/ 10000 h 10000"/>
              <a:gd name="connsiteX169" fmla="*/ 5022 w 10000"/>
              <a:gd name="connsiteY169" fmla="*/ 10000 h 10000"/>
              <a:gd name="connsiteX170" fmla="*/ 5086 w 10000"/>
              <a:gd name="connsiteY170" fmla="*/ 10000 h 10000"/>
              <a:gd name="connsiteX171" fmla="*/ 5151 w 10000"/>
              <a:gd name="connsiteY171" fmla="*/ 9990 h 10000"/>
              <a:gd name="connsiteX172" fmla="*/ 5216 w 10000"/>
              <a:gd name="connsiteY172" fmla="*/ 9976 h 10000"/>
              <a:gd name="connsiteX173" fmla="*/ 5275 w 10000"/>
              <a:gd name="connsiteY173" fmla="*/ 9957 h 10000"/>
              <a:gd name="connsiteX174" fmla="*/ 5329 w 10000"/>
              <a:gd name="connsiteY174" fmla="*/ 9933 h 10000"/>
              <a:gd name="connsiteX175" fmla="*/ 5383 w 10000"/>
              <a:gd name="connsiteY175" fmla="*/ 9905 h 10000"/>
              <a:gd name="connsiteX176" fmla="*/ 5432 w 10000"/>
              <a:gd name="connsiteY176" fmla="*/ 9871 h 10000"/>
              <a:gd name="connsiteX177" fmla="*/ 5481 w 10000"/>
              <a:gd name="connsiteY177" fmla="*/ 9833 h 10000"/>
              <a:gd name="connsiteX178" fmla="*/ 5518 w 10000"/>
              <a:gd name="connsiteY178" fmla="*/ 9790 h 10000"/>
              <a:gd name="connsiteX179" fmla="*/ 5556 w 10000"/>
              <a:gd name="connsiteY179" fmla="*/ 9747 h 10000"/>
              <a:gd name="connsiteX180" fmla="*/ 5589 w 10000"/>
              <a:gd name="connsiteY180" fmla="*/ 9700 h 10000"/>
              <a:gd name="connsiteX181" fmla="*/ 5616 w 10000"/>
              <a:gd name="connsiteY181" fmla="*/ 9652 h 10000"/>
              <a:gd name="connsiteX182" fmla="*/ 5643 w 10000"/>
              <a:gd name="connsiteY182" fmla="*/ 9599 h 10000"/>
              <a:gd name="connsiteX183" fmla="*/ 5653 w 10000"/>
              <a:gd name="connsiteY183" fmla="*/ 9542 h 10000"/>
              <a:gd name="connsiteX184" fmla="*/ 5664 w 10000"/>
              <a:gd name="connsiteY184" fmla="*/ 9485 h 10000"/>
              <a:gd name="connsiteX185" fmla="*/ 5670 w 10000"/>
              <a:gd name="connsiteY185" fmla="*/ 9428 h 10000"/>
              <a:gd name="connsiteX186" fmla="*/ 5670 w 10000"/>
              <a:gd name="connsiteY186" fmla="*/ 6028 h 10000"/>
              <a:gd name="connsiteX187" fmla="*/ 9006 w 10000"/>
              <a:gd name="connsiteY187" fmla="*/ 7725 h 10000"/>
              <a:gd name="connsiteX188" fmla="*/ 9006 w 10000"/>
              <a:gd name="connsiteY188" fmla="*/ 7725 h 10000"/>
              <a:gd name="connsiteX189" fmla="*/ 9066 w 10000"/>
              <a:gd name="connsiteY189" fmla="*/ 7754 h 10000"/>
              <a:gd name="connsiteX190" fmla="*/ 9125 w 10000"/>
              <a:gd name="connsiteY190" fmla="*/ 7773 h 10000"/>
              <a:gd name="connsiteX191" fmla="*/ 9185 w 10000"/>
              <a:gd name="connsiteY191" fmla="*/ 7792 h 10000"/>
              <a:gd name="connsiteX192" fmla="*/ 9249 w 10000"/>
              <a:gd name="connsiteY192" fmla="*/ 7802 h 10000"/>
              <a:gd name="connsiteX193" fmla="*/ 9309 w 10000"/>
              <a:gd name="connsiteY193" fmla="*/ 7802 h 10000"/>
              <a:gd name="connsiteX194" fmla="*/ 9374 w 10000"/>
              <a:gd name="connsiteY194" fmla="*/ 7802 h 10000"/>
              <a:gd name="connsiteX195" fmla="*/ 9433 w 10000"/>
              <a:gd name="connsiteY195" fmla="*/ 7797 h 10000"/>
              <a:gd name="connsiteX196" fmla="*/ 9498 w 10000"/>
              <a:gd name="connsiteY196" fmla="*/ 7783 h 10000"/>
              <a:gd name="connsiteX197" fmla="*/ 9557 w 10000"/>
              <a:gd name="connsiteY197" fmla="*/ 7768 h 10000"/>
              <a:gd name="connsiteX198" fmla="*/ 9611 w 10000"/>
              <a:gd name="connsiteY198" fmla="*/ 7744 h 10000"/>
              <a:gd name="connsiteX199" fmla="*/ 9665 w 10000"/>
              <a:gd name="connsiteY199" fmla="*/ 7721 h 10000"/>
              <a:gd name="connsiteX200" fmla="*/ 9719 w 10000"/>
              <a:gd name="connsiteY200" fmla="*/ 7687 h 10000"/>
              <a:gd name="connsiteX201" fmla="*/ 9768 w 10000"/>
              <a:gd name="connsiteY201" fmla="*/ 7654 h 10000"/>
              <a:gd name="connsiteX202" fmla="*/ 9811 w 10000"/>
              <a:gd name="connsiteY202" fmla="*/ 7611 h 10000"/>
              <a:gd name="connsiteX203" fmla="*/ 9854 w 10000"/>
              <a:gd name="connsiteY203" fmla="*/ 7568 h 10000"/>
              <a:gd name="connsiteX204" fmla="*/ 9892 w 10000"/>
              <a:gd name="connsiteY204" fmla="*/ 7520 h 10000"/>
              <a:gd name="connsiteX205" fmla="*/ 9914 w 10000"/>
              <a:gd name="connsiteY205" fmla="*/ 7482 h 10000"/>
              <a:gd name="connsiteX206" fmla="*/ 9914 w 10000"/>
              <a:gd name="connsiteY206" fmla="*/ 7482 h 10000"/>
              <a:gd name="connsiteX207" fmla="*/ 9941 w 10000"/>
              <a:gd name="connsiteY207" fmla="*/ 7430 h 10000"/>
              <a:gd name="connsiteX208" fmla="*/ 9968 w 10000"/>
              <a:gd name="connsiteY208" fmla="*/ 7377 h 10000"/>
              <a:gd name="connsiteX209" fmla="*/ 9984 w 10000"/>
              <a:gd name="connsiteY209" fmla="*/ 7325 h 10000"/>
              <a:gd name="connsiteX210" fmla="*/ 9995 w 10000"/>
              <a:gd name="connsiteY210" fmla="*/ 7268 h 10000"/>
              <a:gd name="connsiteX211" fmla="*/ 10000 w 10000"/>
              <a:gd name="connsiteY211" fmla="*/ 7215 h 10000"/>
              <a:gd name="connsiteX212" fmla="*/ 10000 w 10000"/>
              <a:gd name="connsiteY212" fmla="*/ 7158 h 10000"/>
              <a:gd name="connsiteX213" fmla="*/ 9989 w 10000"/>
              <a:gd name="connsiteY213" fmla="*/ 7101 h 10000"/>
              <a:gd name="connsiteX214" fmla="*/ 9978 w 10000"/>
              <a:gd name="connsiteY214" fmla="*/ 7048 h 10000"/>
              <a:gd name="connsiteX215" fmla="*/ 9957 w 10000"/>
              <a:gd name="connsiteY215" fmla="*/ 6996 h 10000"/>
              <a:gd name="connsiteX216" fmla="*/ 9935 w 10000"/>
              <a:gd name="connsiteY216" fmla="*/ 6948 h 10000"/>
              <a:gd name="connsiteX217" fmla="*/ 9903 w 10000"/>
              <a:gd name="connsiteY217" fmla="*/ 6896 h 10000"/>
              <a:gd name="connsiteX218" fmla="*/ 9870 w 10000"/>
              <a:gd name="connsiteY218" fmla="*/ 6853 h 10000"/>
              <a:gd name="connsiteX219" fmla="*/ 9827 w 10000"/>
              <a:gd name="connsiteY219" fmla="*/ 6810 h 10000"/>
              <a:gd name="connsiteX220" fmla="*/ 9784 w 10000"/>
              <a:gd name="connsiteY220" fmla="*/ 6767 h 10000"/>
              <a:gd name="connsiteX221" fmla="*/ 9730 w 10000"/>
              <a:gd name="connsiteY221" fmla="*/ 6733 h 10000"/>
              <a:gd name="connsiteX222" fmla="*/ 9676 w 10000"/>
              <a:gd name="connsiteY222" fmla="*/ 6700 h 10000"/>
              <a:gd name="connsiteX223" fmla="*/ 9676 w 10000"/>
              <a:gd name="connsiteY223" fmla="*/ 6700 h 10000"/>
              <a:gd name="connsiteX0" fmla="*/ 9676 w 10000"/>
              <a:gd name="connsiteY0" fmla="*/ 6700 h 10000"/>
              <a:gd name="connsiteX1" fmla="*/ 6339 w 10000"/>
              <a:gd name="connsiteY1" fmla="*/ 5002 h 10000"/>
              <a:gd name="connsiteX2" fmla="*/ 9676 w 10000"/>
              <a:gd name="connsiteY2" fmla="*/ 3300 h 10000"/>
              <a:gd name="connsiteX3" fmla="*/ 9676 w 10000"/>
              <a:gd name="connsiteY3" fmla="*/ 3300 h 10000"/>
              <a:gd name="connsiteX4" fmla="*/ 9730 w 10000"/>
              <a:gd name="connsiteY4" fmla="*/ 3267 h 10000"/>
              <a:gd name="connsiteX5" fmla="*/ 9784 w 10000"/>
              <a:gd name="connsiteY5" fmla="*/ 3233 h 10000"/>
              <a:gd name="connsiteX6" fmla="*/ 9827 w 10000"/>
              <a:gd name="connsiteY6" fmla="*/ 3195 h 10000"/>
              <a:gd name="connsiteX7" fmla="*/ 9870 w 10000"/>
              <a:gd name="connsiteY7" fmla="*/ 3152 h 10000"/>
              <a:gd name="connsiteX8" fmla="*/ 9903 w 10000"/>
              <a:gd name="connsiteY8" fmla="*/ 3104 h 10000"/>
              <a:gd name="connsiteX9" fmla="*/ 9935 w 10000"/>
              <a:gd name="connsiteY9" fmla="*/ 3057 h 10000"/>
              <a:gd name="connsiteX10" fmla="*/ 9957 w 10000"/>
              <a:gd name="connsiteY10" fmla="*/ 3004 h 10000"/>
              <a:gd name="connsiteX11" fmla="*/ 9978 w 10000"/>
              <a:gd name="connsiteY11" fmla="*/ 2952 h 10000"/>
              <a:gd name="connsiteX12" fmla="*/ 9989 w 10000"/>
              <a:gd name="connsiteY12" fmla="*/ 2899 h 10000"/>
              <a:gd name="connsiteX13" fmla="*/ 10000 w 10000"/>
              <a:gd name="connsiteY13" fmla="*/ 2842 h 10000"/>
              <a:gd name="connsiteX14" fmla="*/ 10000 w 10000"/>
              <a:gd name="connsiteY14" fmla="*/ 2790 h 10000"/>
              <a:gd name="connsiteX15" fmla="*/ 9995 w 10000"/>
              <a:gd name="connsiteY15" fmla="*/ 2732 h 10000"/>
              <a:gd name="connsiteX16" fmla="*/ 9984 w 10000"/>
              <a:gd name="connsiteY16" fmla="*/ 2680 h 10000"/>
              <a:gd name="connsiteX17" fmla="*/ 9968 w 10000"/>
              <a:gd name="connsiteY17" fmla="*/ 2623 h 10000"/>
              <a:gd name="connsiteX18" fmla="*/ 9941 w 10000"/>
              <a:gd name="connsiteY18" fmla="*/ 2570 h 10000"/>
              <a:gd name="connsiteX19" fmla="*/ 9914 w 10000"/>
              <a:gd name="connsiteY19" fmla="*/ 2518 h 10000"/>
              <a:gd name="connsiteX20" fmla="*/ 9892 w 10000"/>
              <a:gd name="connsiteY20" fmla="*/ 2485 h 10000"/>
              <a:gd name="connsiteX21" fmla="*/ 9892 w 10000"/>
              <a:gd name="connsiteY21" fmla="*/ 2485 h 10000"/>
              <a:gd name="connsiteX22" fmla="*/ 9854 w 10000"/>
              <a:gd name="connsiteY22" fmla="*/ 2432 h 10000"/>
              <a:gd name="connsiteX23" fmla="*/ 9811 w 10000"/>
              <a:gd name="connsiteY23" fmla="*/ 2389 h 10000"/>
              <a:gd name="connsiteX24" fmla="*/ 9768 w 10000"/>
              <a:gd name="connsiteY24" fmla="*/ 2351 h 10000"/>
              <a:gd name="connsiteX25" fmla="*/ 9719 w 10000"/>
              <a:gd name="connsiteY25" fmla="*/ 2313 h 10000"/>
              <a:gd name="connsiteX26" fmla="*/ 9665 w 10000"/>
              <a:gd name="connsiteY26" fmla="*/ 2284 h 10000"/>
              <a:gd name="connsiteX27" fmla="*/ 9611 w 10000"/>
              <a:gd name="connsiteY27" fmla="*/ 2256 h 10000"/>
              <a:gd name="connsiteX28" fmla="*/ 9557 w 10000"/>
              <a:gd name="connsiteY28" fmla="*/ 2232 h 10000"/>
              <a:gd name="connsiteX29" fmla="*/ 9498 w 10000"/>
              <a:gd name="connsiteY29" fmla="*/ 2217 h 10000"/>
              <a:gd name="connsiteX30" fmla="*/ 9433 w 10000"/>
              <a:gd name="connsiteY30" fmla="*/ 2208 h 10000"/>
              <a:gd name="connsiteX31" fmla="*/ 9374 w 10000"/>
              <a:gd name="connsiteY31" fmla="*/ 2198 h 10000"/>
              <a:gd name="connsiteX32" fmla="*/ 9309 w 10000"/>
              <a:gd name="connsiteY32" fmla="*/ 2198 h 10000"/>
              <a:gd name="connsiteX33" fmla="*/ 9249 w 10000"/>
              <a:gd name="connsiteY33" fmla="*/ 2203 h 10000"/>
              <a:gd name="connsiteX34" fmla="*/ 9185 w 10000"/>
              <a:gd name="connsiteY34" fmla="*/ 2213 h 10000"/>
              <a:gd name="connsiteX35" fmla="*/ 9125 w 10000"/>
              <a:gd name="connsiteY35" fmla="*/ 2227 h 10000"/>
              <a:gd name="connsiteX36" fmla="*/ 9066 w 10000"/>
              <a:gd name="connsiteY36" fmla="*/ 2246 h 10000"/>
              <a:gd name="connsiteX37" fmla="*/ 9006 w 10000"/>
              <a:gd name="connsiteY37" fmla="*/ 2275 h 10000"/>
              <a:gd name="connsiteX38" fmla="*/ 5670 w 10000"/>
              <a:gd name="connsiteY38" fmla="*/ 3972 h 10000"/>
              <a:gd name="connsiteX39" fmla="*/ 5670 w 10000"/>
              <a:gd name="connsiteY39" fmla="*/ 572 h 10000"/>
              <a:gd name="connsiteX40" fmla="*/ 5670 w 10000"/>
              <a:gd name="connsiteY40" fmla="*/ 572 h 10000"/>
              <a:gd name="connsiteX41" fmla="*/ 5664 w 10000"/>
              <a:gd name="connsiteY41" fmla="*/ 515 h 10000"/>
              <a:gd name="connsiteX42" fmla="*/ 5653 w 10000"/>
              <a:gd name="connsiteY42" fmla="*/ 458 h 10000"/>
              <a:gd name="connsiteX43" fmla="*/ 5643 w 10000"/>
              <a:gd name="connsiteY43" fmla="*/ 405 h 10000"/>
              <a:gd name="connsiteX44" fmla="*/ 5616 w 10000"/>
              <a:gd name="connsiteY44" fmla="*/ 353 h 10000"/>
              <a:gd name="connsiteX45" fmla="*/ 5589 w 10000"/>
              <a:gd name="connsiteY45" fmla="*/ 300 h 10000"/>
              <a:gd name="connsiteX46" fmla="*/ 5556 w 10000"/>
              <a:gd name="connsiteY46" fmla="*/ 253 h 10000"/>
              <a:gd name="connsiteX47" fmla="*/ 5518 w 10000"/>
              <a:gd name="connsiteY47" fmla="*/ 210 h 10000"/>
              <a:gd name="connsiteX48" fmla="*/ 5481 w 10000"/>
              <a:gd name="connsiteY48" fmla="*/ 167 h 10000"/>
              <a:gd name="connsiteX49" fmla="*/ 5432 w 10000"/>
              <a:gd name="connsiteY49" fmla="*/ 134 h 10000"/>
              <a:gd name="connsiteX50" fmla="*/ 5383 w 10000"/>
              <a:gd name="connsiteY50" fmla="*/ 100 h 10000"/>
              <a:gd name="connsiteX51" fmla="*/ 5329 w 10000"/>
              <a:gd name="connsiteY51" fmla="*/ 72 h 10000"/>
              <a:gd name="connsiteX52" fmla="*/ 5275 w 10000"/>
              <a:gd name="connsiteY52" fmla="*/ 48 h 10000"/>
              <a:gd name="connsiteX53" fmla="*/ 5216 w 10000"/>
              <a:gd name="connsiteY53" fmla="*/ 29 h 10000"/>
              <a:gd name="connsiteX54" fmla="*/ 5151 w 10000"/>
              <a:gd name="connsiteY54" fmla="*/ 14 h 10000"/>
              <a:gd name="connsiteX55" fmla="*/ 5086 w 10000"/>
              <a:gd name="connsiteY55" fmla="*/ 5 h 10000"/>
              <a:gd name="connsiteX56" fmla="*/ 5022 w 10000"/>
              <a:gd name="connsiteY56" fmla="*/ 0 h 10000"/>
              <a:gd name="connsiteX57" fmla="*/ 4973 w 10000"/>
              <a:gd name="connsiteY57" fmla="*/ 0 h 10000"/>
              <a:gd name="connsiteX58" fmla="*/ 4973 w 10000"/>
              <a:gd name="connsiteY58" fmla="*/ 0 h 10000"/>
              <a:gd name="connsiteX59" fmla="*/ 4908 w 10000"/>
              <a:gd name="connsiteY59" fmla="*/ 5 h 10000"/>
              <a:gd name="connsiteX60" fmla="*/ 4843 w 10000"/>
              <a:gd name="connsiteY60" fmla="*/ 14 h 10000"/>
              <a:gd name="connsiteX61" fmla="*/ 4784 w 10000"/>
              <a:gd name="connsiteY61" fmla="*/ 29 h 10000"/>
              <a:gd name="connsiteX62" fmla="*/ 4725 w 10000"/>
              <a:gd name="connsiteY62" fmla="*/ 48 h 10000"/>
              <a:gd name="connsiteX63" fmla="*/ 4665 w 10000"/>
              <a:gd name="connsiteY63" fmla="*/ 72 h 10000"/>
              <a:gd name="connsiteX64" fmla="*/ 4611 w 10000"/>
              <a:gd name="connsiteY64" fmla="*/ 100 h 10000"/>
              <a:gd name="connsiteX65" fmla="*/ 4563 w 10000"/>
              <a:gd name="connsiteY65" fmla="*/ 134 h 10000"/>
              <a:gd name="connsiteX66" fmla="*/ 4519 w 10000"/>
              <a:gd name="connsiteY66" fmla="*/ 167 h 10000"/>
              <a:gd name="connsiteX67" fmla="*/ 4476 w 10000"/>
              <a:gd name="connsiteY67" fmla="*/ 210 h 10000"/>
              <a:gd name="connsiteX68" fmla="*/ 4438 w 10000"/>
              <a:gd name="connsiteY68" fmla="*/ 253 h 10000"/>
              <a:gd name="connsiteX69" fmla="*/ 4406 w 10000"/>
              <a:gd name="connsiteY69" fmla="*/ 300 h 10000"/>
              <a:gd name="connsiteX70" fmla="*/ 4379 w 10000"/>
              <a:gd name="connsiteY70" fmla="*/ 353 h 10000"/>
              <a:gd name="connsiteX71" fmla="*/ 4357 w 10000"/>
              <a:gd name="connsiteY71" fmla="*/ 405 h 10000"/>
              <a:gd name="connsiteX72" fmla="*/ 4341 w 10000"/>
              <a:gd name="connsiteY72" fmla="*/ 458 h 10000"/>
              <a:gd name="connsiteX73" fmla="*/ 4330 w 10000"/>
              <a:gd name="connsiteY73" fmla="*/ 515 h 10000"/>
              <a:gd name="connsiteX74" fmla="*/ 4325 w 10000"/>
              <a:gd name="connsiteY74" fmla="*/ 572 h 10000"/>
              <a:gd name="connsiteX75" fmla="*/ 4325 w 10000"/>
              <a:gd name="connsiteY75" fmla="*/ 3972 h 10000"/>
              <a:gd name="connsiteX76" fmla="*/ 994 w 10000"/>
              <a:gd name="connsiteY76" fmla="*/ 2275 h 10000"/>
              <a:gd name="connsiteX77" fmla="*/ 994 w 10000"/>
              <a:gd name="connsiteY77" fmla="*/ 2275 h 10000"/>
              <a:gd name="connsiteX78" fmla="*/ 934 w 10000"/>
              <a:gd name="connsiteY78" fmla="*/ 2246 h 10000"/>
              <a:gd name="connsiteX79" fmla="*/ 875 w 10000"/>
              <a:gd name="connsiteY79" fmla="*/ 2227 h 10000"/>
              <a:gd name="connsiteX80" fmla="*/ 810 w 10000"/>
              <a:gd name="connsiteY80" fmla="*/ 2213 h 10000"/>
              <a:gd name="connsiteX81" fmla="*/ 751 w 10000"/>
              <a:gd name="connsiteY81" fmla="*/ 2203 h 10000"/>
              <a:gd name="connsiteX82" fmla="*/ 686 w 10000"/>
              <a:gd name="connsiteY82" fmla="*/ 2198 h 10000"/>
              <a:gd name="connsiteX83" fmla="*/ 621 w 10000"/>
              <a:gd name="connsiteY83" fmla="*/ 2198 h 10000"/>
              <a:gd name="connsiteX84" fmla="*/ 562 w 10000"/>
              <a:gd name="connsiteY84" fmla="*/ 2208 h 10000"/>
              <a:gd name="connsiteX85" fmla="*/ 502 w 10000"/>
              <a:gd name="connsiteY85" fmla="*/ 2217 h 10000"/>
              <a:gd name="connsiteX86" fmla="*/ 443 w 10000"/>
              <a:gd name="connsiteY86" fmla="*/ 2232 h 10000"/>
              <a:gd name="connsiteX87" fmla="*/ 383 w 10000"/>
              <a:gd name="connsiteY87" fmla="*/ 2256 h 10000"/>
              <a:gd name="connsiteX88" fmla="*/ 329 w 10000"/>
              <a:gd name="connsiteY88" fmla="*/ 2284 h 10000"/>
              <a:gd name="connsiteX89" fmla="*/ 275 w 10000"/>
              <a:gd name="connsiteY89" fmla="*/ 2313 h 10000"/>
              <a:gd name="connsiteX90" fmla="*/ 227 w 10000"/>
              <a:gd name="connsiteY90" fmla="*/ 2351 h 10000"/>
              <a:gd name="connsiteX91" fmla="*/ 184 w 10000"/>
              <a:gd name="connsiteY91" fmla="*/ 2389 h 10000"/>
              <a:gd name="connsiteX92" fmla="*/ 140 w 10000"/>
              <a:gd name="connsiteY92" fmla="*/ 2432 h 10000"/>
              <a:gd name="connsiteX93" fmla="*/ 108 w 10000"/>
              <a:gd name="connsiteY93" fmla="*/ 2485 h 10000"/>
              <a:gd name="connsiteX94" fmla="*/ 86 w 10000"/>
              <a:gd name="connsiteY94" fmla="*/ 2518 h 10000"/>
              <a:gd name="connsiteX95" fmla="*/ 86 w 10000"/>
              <a:gd name="connsiteY95" fmla="*/ 2518 h 10000"/>
              <a:gd name="connsiteX96" fmla="*/ 54 w 10000"/>
              <a:gd name="connsiteY96" fmla="*/ 2570 h 10000"/>
              <a:gd name="connsiteX97" fmla="*/ 32 w 10000"/>
              <a:gd name="connsiteY97" fmla="*/ 2623 h 10000"/>
              <a:gd name="connsiteX98" fmla="*/ 11 w 10000"/>
              <a:gd name="connsiteY98" fmla="*/ 2680 h 10000"/>
              <a:gd name="connsiteX99" fmla="*/ 0 w 10000"/>
              <a:gd name="connsiteY99" fmla="*/ 2732 h 10000"/>
              <a:gd name="connsiteX100" fmla="*/ 0 w 10000"/>
              <a:gd name="connsiteY100" fmla="*/ 2790 h 10000"/>
              <a:gd name="connsiteX101" fmla="*/ 0 w 10000"/>
              <a:gd name="connsiteY101" fmla="*/ 2842 h 10000"/>
              <a:gd name="connsiteX102" fmla="*/ 5 w 10000"/>
              <a:gd name="connsiteY102" fmla="*/ 2899 h 10000"/>
              <a:gd name="connsiteX103" fmla="*/ 22 w 10000"/>
              <a:gd name="connsiteY103" fmla="*/ 2952 h 10000"/>
              <a:gd name="connsiteX104" fmla="*/ 38 w 10000"/>
              <a:gd name="connsiteY104" fmla="*/ 3004 h 10000"/>
              <a:gd name="connsiteX105" fmla="*/ 65 w 10000"/>
              <a:gd name="connsiteY105" fmla="*/ 3057 h 10000"/>
              <a:gd name="connsiteX106" fmla="*/ 92 w 10000"/>
              <a:gd name="connsiteY106" fmla="*/ 3104 h 10000"/>
              <a:gd name="connsiteX107" fmla="*/ 130 w 10000"/>
              <a:gd name="connsiteY107" fmla="*/ 3152 h 10000"/>
              <a:gd name="connsiteX108" fmla="*/ 167 w 10000"/>
              <a:gd name="connsiteY108" fmla="*/ 3195 h 10000"/>
              <a:gd name="connsiteX109" fmla="*/ 216 w 10000"/>
              <a:gd name="connsiteY109" fmla="*/ 3233 h 10000"/>
              <a:gd name="connsiteX110" fmla="*/ 265 w 10000"/>
              <a:gd name="connsiteY110" fmla="*/ 3267 h 10000"/>
              <a:gd name="connsiteX111" fmla="*/ 319 w 10000"/>
              <a:gd name="connsiteY111" fmla="*/ 3300 h 10000"/>
              <a:gd name="connsiteX112" fmla="*/ 3656 w 10000"/>
              <a:gd name="connsiteY112" fmla="*/ 5002 h 10000"/>
              <a:gd name="connsiteX113" fmla="*/ 319 w 10000"/>
              <a:gd name="connsiteY113" fmla="*/ 6700 h 10000"/>
              <a:gd name="connsiteX114" fmla="*/ 319 w 10000"/>
              <a:gd name="connsiteY114" fmla="*/ 6700 h 10000"/>
              <a:gd name="connsiteX115" fmla="*/ 265 w 10000"/>
              <a:gd name="connsiteY115" fmla="*/ 6733 h 10000"/>
              <a:gd name="connsiteX116" fmla="*/ 216 w 10000"/>
              <a:gd name="connsiteY116" fmla="*/ 6767 h 10000"/>
              <a:gd name="connsiteX117" fmla="*/ 167 w 10000"/>
              <a:gd name="connsiteY117" fmla="*/ 6810 h 10000"/>
              <a:gd name="connsiteX118" fmla="*/ 130 w 10000"/>
              <a:gd name="connsiteY118" fmla="*/ 6853 h 10000"/>
              <a:gd name="connsiteX119" fmla="*/ 92 w 10000"/>
              <a:gd name="connsiteY119" fmla="*/ 6896 h 10000"/>
              <a:gd name="connsiteX120" fmla="*/ 65 w 10000"/>
              <a:gd name="connsiteY120" fmla="*/ 6948 h 10000"/>
              <a:gd name="connsiteX121" fmla="*/ 38 w 10000"/>
              <a:gd name="connsiteY121" fmla="*/ 6996 h 10000"/>
              <a:gd name="connsiteX122" fmla="*/ 22 w 10000"/>
              <a:gd name="connsiteY122" fmla="*/ 7048 h 10000"/>
              <a:gd name="connsiteX123" fmla="*/ 5 w 10000"/>
              <a:gd name="connsiteY123" fmla="*/ 7101 h 10000"/>
              <a:gd name="connsiteX124" fmla="*/ 0 w 10000"/>
              <a:gd name="connsiteY124" fmla="*/ 7158 h 10000"/>
              <a:gd name="connsiteX125" fmla="*/ 0 w 10000"/>
              <a:gd name="connsiteY125" fmla="*/ 7215 h 10000"/>
              <a:gd name="connsiteX126" fmla="*/ 0 w 10000"/>
              <a:gd name="connsiteY126" fmla="*/ 7268 h 10000"/>
              <a:gd name="connsiteX127" fmla="*/ 11 w 10000"/>
              <a:gd name="connsiteY127" fmla="*/ 7325 h 10000"/>
              <a:gd name="connsiteX128" fmla="*/ 32 w 10000"/>
              <a:gd name="connsiteY128" fmla="*/ 7377 h 10000"/>
              <a:gd name="connsiteX129" fmla="*/ 54 w 10000"/>
              <a:gd name="connsiteY129" fmla="*/ 7430 h 10000"/>
              <a:gd name="connsiteX130" fmla="*/ 86 w 10000"/>
              <a:gd name="connsiteY130" fmla="*/ 7482 h 10000"/>
              <a:gd name="connsiteX131" fmla="*/ 108 w 10000"/>
              <a:gd name="connsiteY131" fmla="*/ 7520 h 10000"/>
              <a:gd name="connsiteX132" fmla="*/ 108 w 10000"/>
              <a:gd name="connsiteY132" fmla="*/ 7520 h 10000"/>
              <a:gd name="connsiteX133" fmla="*/ 140 w 10000"/>
              <a:gd name="connsiteY133" fmla="*/ 7568 h 10000"/>
              <a:gd name="connsiteX134" fmla="*/ 184 w 10000"/>
              <a:gd name="connsiteY134" fmla="*/ 7611 h 10000"/>
              <a:gd name="connsiteX135" fmla="*/ 227 w 10000"/>
              <a:gd name="connsiteY135" fmla="*/ 7654 h 10000"/>
              <a:gd name="connsiteX136" fmla="*/ 275 w 10000"/>
              <a:gd name="connsiteY136" fmla="*/ 7687 h 10000"/>
              <a:gd name="connsiteX137" fmla="*/ 329 w 10000"/>
              <a:gd name="connsiteY137" fmla="*/ 7721 h 10000"/>
              <a:gd name="connsiteX138" fmla="*/ 383 w 10000"/>
              <a:gd name="connsiteY138" fmla="*/ 7744 h 10000"/>
              <a:gd name="connsiteX139" fmla="*/ 443 w 10000"/>
              <a:gd name="connsiteY139" fmla="*/ 7768 h 10000"/>
              <a:gd name="connsiteX140" fmla="*/ 502 w 10000"/>
              <a:gd name="connsiteY140" fmla="*/ 7783 h 10000"/>
              <a:gd name="connsiteX141" fmla="*/ 562 w 10000"/>
              <a:gd name="connsiteY141" fmla="*/ 7797 h 10000"/>
              <a:gd name="connsiteX142" fmla="*/ 621 w 10000"/>
              <a:gd name="connsiteY142" fmla="*/ 7802 h 10000"/>
              <a:gd name="connsiteX143" fmla="*/ 686 w 10000"/>
              <a:gd name="connsiteY143" fmla="*/ 7802 h 10000"/>
              <a:gd name="connsiteX144" fmla="*/ 751 w 10000"/>
              <a:gd name="connsiteY144" fmla="*/ 7802 h 10000"/>
              <a:gd name="connsiteX145" fmla="*/ 810 w 10000"/>
              <a:gd name="connsiteY145" fmla="*/ 7792 h 10000"/>
              <a:gd name="connsiteX146" fmla="*/ 875 w 10000"/>
              <a:gd name="connsiteY146" fmla="*/ 7773 h 10000"/>
              <a:gd name="connsiteX147" fmla="*/ 934 w 10000"/>
              <a:gd name="connsiteY147" fmla="*/ 7754 h 10000"/>
              <a:gd name="connsiteX148" fmla="*/ 994 w 10000"/>
              <a:gd name="connsiteY148" fmla="*/ 7725 h 10000"/>
              <a:gd name="connsiteX149" fmla="*/ 4325 w 10000"/>
              <a:gd name="connsiteY149" fmla="*/ 6028 h 10000"/>
              <a:gd name="connsiteX150" fmla="*/ 4325 w 10000"/>
              <a:gd name="connsiteY150" fmla="*/ 9428 h 10000"/>
              <a:gd name="connsiteX151" fmla="*/ 4325 w 10000"/>
              <a:gd name="connsiteY151" fmla="*/ 9428 h 10000"/>
              <a:gd name="connsiteX152" fmla="*/ 4330 w 10000"/>
              <a:gd name="connsiteY152" fmla="*/ 9485 h 10000"/>
              <a:gd name="connsiteX153" fmla="*/ 4341 w 10000"/>
              <a:gd name="connsiteY153" fmla="*/ 9542 h 10000"/>
              <a:gd name="connsiteX154" fmla="*/ 4357 w 10000"/>
              <a:gd name="connsiteY154" fmla="*/ 9599 h 10000"/>
              <a:gd name="connsiteX155" fmla="*/ 4379 w 10000"/>
              <a:gd name="connsiteY155" fmla="*/ 9652 h 10000"/>
              <a:gd name="connsiteX156" fmla="*/ 4406 w 10000"/>
              <a:gd name="connsiteY156" fmla="*/ 9700 h 10000"/>
              <a:gd name="connsiteX157" fmla="*/ 4438 w 10000"/>
              <a:gd name="connsiteY157" fmla="*/ 9747 h 10000"/>
              <a:gd name="connsiteX158" fmla="*/ 4476 w 10000"/>
              <a:gd name="connsiteY158" fmla="*/ 9790 h 10000"/>
              <a:gd name="connsiteX159" fmla="*/ 4519 w 10000"/>
              <a:gd name="connsiteY159" fmla="*/ 9833 h 10000"/>
              <a:gd name="connsiteX160" fmla="*/ 4563 w 10000"/>
              <a:gd name="connsiteY160" fmla="*/ 9871 h 10000"/>
              <a:gd name="connsiteX161" fmla="*/ 4611 w 10000"/>
              <a:gd name="connsiteY161" fmla="*/ 9905 h 10000"/>
              <a:gd name="connsiteX162" fmla="*/ 4665 w 10000"/>
              <a:gd name="connsiteY162" fmla="*/ 9933 h 10000"/>
              <a:gd name="connsiteX163" fmla="*/ 4725 w 10000"/>
              <a:gd name="connsiteY163" fmla="*/ 9957 h 10000"/>
              <a:gd name="connsiteX164" fmla="*/ 4784 w 10000"/>
              <a:gd name="connsiteY164" fmla="*/ 9976 h 10000"/>
              <a:gd name="connsiteX165" fmla="*/ 4843 w 10000"/>
              <a:gd name="connsiteY165" fmla="*/ 9990 h 10000"/>
              <a:gd name="connsiteX166" fmla="*/ 4908 w 10000"/>
              <a:gd name="connsiteY166" fmla="*/ 10000 h 10000"/>
              <a:gd name="connsiteX167" fmla="*/ 4973 w 10000"/>
              <a:gd name="connsiteY167" fmla="*/ 10000 h 10000"/>
              <a:gd name="connsiteX168" fmla="*/ 5022 w 10000"/>
              <a:gd name="connsiteY168" fmla="*/ 10000 h 10000"/>
              <a:gd name="connsiteX169" fmla="*/ 5022 w 10000"/>
              <a:gd name="connsiteY169" fmla="*/ 10000 h 10000"/>
              <a:gd name="connsiteX170" fmla="*/ 5086 w 10000"/>
              <a:gd name="connsiteY170" fmla="*/ 10000 h 10000"/>
              <a:gd name="connsiteX171" fmla="*/ 5151 w 10000"/>
              <a:gd name="connsiteY171" fmla="*/ 9990 h 10000"/>
              <a:gd name="connsiteX172" fmla="*/ 5216 w 10000"/>
              <a:gd name="connsiteY172" fmla="*/ 9976 h 10000"/>
              <a:gd name="connsiteX173" fmla="*/ 5275 w 10000"/>
              <a:gd name="connsiteY173" fmla="*/ 9957 h 10000"/>
              <a:gd name="connsiteX174" fmla="*/ 5329 w 10000"/>
              <a:gd name="connsiteY174" fmla="*/ 9933 h 10000"/>
              <a:gd name="connsiteX175" fmla="*/ 5383 w 10000"/>
              <a:gd name="connsiteY175" fmla="*/ 9905 h 10000"/>
              <a:gd name="connsiteX176" fmla="*/ 5432 w 10000"/>
              <a:gd name="connsiteY176" fmla="*/ 9871 h 10000"/>
              <a:gd name="connsiteX177" fmla="*/ 5481 w 10000"/>
              <a:gd name="connsiteY177" fmla="*/ 9833 h 10000"/>
              <a:gd name="connsiteX178" fmla="*/ 5518 w 10000"/>
              <a:gd name="connsiteY178" fmla="*/ 9790 h 10000"/>
              <a:gd name="connsiteX179" fmla="*/ 5556 w 10000"/>
              <a:gd name="connsiteY179" fmla="*/ 9747 h 10000"/>
              <a:gd name="connsiteX180" fmla="*/ 5589 w 10000"/>
              <a:gd name="connsiteY180" fmla="*/ 9700 h 10000"/>
              <a:gd name="connsiteX181" fmla="*/ 5616 w 10000"/>
              <a:gd name="connsiteY181" fmla="*/ 9652 h 10000"/>
              <a:gd name="connsiteX182" fmla="*/ 5643 w 10000"/>
              <a:gd name="connsiteY182" fmla="*/ 9599 h 10000"/>
              <a:gd name="connsiteX183" fmla="*/ 5653 w 10000"/>
              <a:gd name="connsiteY183" fmla="*/ 9542 h 10000"/>
              <a:gd name="connsiteX184" fmla="*/ 5664 w 10000"/>
              <a:gd name="connsiteY184" fmla="*/ 9485 h 10000"/>
              <a:gd name="connsiteX185" fmla="*/ 5670 w 10000"/>
              <a:gd name="connsiteY185" fmla="*/ 9428 h 10000"/>
              <a:gd name="connsiteX186" fmla="*/ 5670 w 10000"/>
              <a:gd name="connsiteY186" fmla="*/ 6028 h 10000"/>
              <a:gd name="connsiteX187" fmla="*/ 9006 w 10000"/>
              <a:gd name="connsiteY187" fmla="*/ 7725 h 10000"/>
              <a:gd name="connsiteX188" fmla="*/ 9006 w 10000"/>
              <a:gd name="connsiteY188" fmla="*/ 7725 h 10000"/>
              <a:gd name="connsiteX189" fmla="*/ 9066 w 10000"/>
              <a:gd name="connsiteY189" fmla="*/ 7754 h 10000"/>
              <a:gd name="connsiteX190" fmla="*/ 9125 w 10000"/>
              <a:gd name="connsiteY190" fmla="*/ 7773 h 10000"/>
              <a:gd name="connsiteX191" fmla="*/ 9185 w 10000"/>
              <a:gd name="connsiteY191" fmla="*/ 7792 h 10000"/>
              <a:gd name="connsiteX192" fmla="*/ 9249 w 10000"/>
              <a:gd name="connsiteY192" fmla="*/ 7802 h 10000"/>
              <a:gd name="connsiteX193" fmla="*/ 9309 w 10000"/>
              <a:gd name="connsiteY193" fmla="*/ 7802 h 10000"/>
              <a:gd name="connsiteX194" fmla="*/ 9374 w 10000"/>
              <a:gd name="connsiteY194" fmla="*/ 7802 h 10000"/>
              <a:gd name="connsiteX195" fmla="*/ 9433 w 10000"/>
              <a:gd name="connsiteY195" fmla="*/ 7797 h 10000"/>
              <a:gd name="connsiteX196" fmla="*/ 9498 w 10000"/>
              <a:gd name="connsiteY196" fmla="*/ 7783 h 10000"/>
              <a:gd name="connsiteX197" fmla="*/ 9557 w 10000"/>
              <a:gd name="connsiteY197" fmla="*/ 7768 h 10000"/>
              <a:gd name="connsiteX198" fmla="*/ 9611 w 10000"/>
              <a:gd name="connsiteY198" fmla="*/ 7744 h 10000"/>
              <a:gd name="connsiteX199" fmla="*/ 9665 w 10000"/>
              <a:gd name="connsiteY199" fmla="*/ 7721 h 10000"/>
              <a:gd name="connsiteX200" fmla="*/ 9719 w 10000"/>
              <a:gd name="connsiteY200" fmla="*/ 7687 h 10000"/>
              <a:gd name="connsiteX201" fmla="*/ 9768 w 10000"/>
              <a:gd name="connsiteY201" fmla="*/ 7654 h 10000"/>
              <a:gd name="connsiteX202" fmla="*/ 9811 w 10000"/>
              <a:gd name="connsiteY202" fmla="*/ 7611 h 10000"/>
              <a:gd name="connsiteX203" fmla="*/ 9854 w 10000"/>
              <a:gd name="connsiteY203" fmla="*/ 7568 h 10000"/>
              <a:gd name="connsiteX204" fmla="*/ 9892 w 10000"/>
              <a:gd name="connsiteY204" fmla="*/ 7520 h 10000"/>
              <a:gd name="connsiteX205" fmla="*/ 9914 w 10000"/>
              <a:gd name="connsiteY205" fmla="*/ 7482 h 10000"/>
              <a:gd name="connsiteX206" fmla="*/ 9914 w 10000"/>
              <a:gd name="connsiteY206" fmla="*/ 7482 h 10000"/>
              <a:gd name="connsiteX207" fmla="*/ 9941 w 10000"/>
              <a:gd name="connsiteY207" fmla="*/ 7430 h 10000"/>
              <a:gd name="connsiteX208" fmla="*/ 9968 w 10000"/>
              <a:gd name="connsiteY208" fmla="*/ 7377 h 10000"/>
              <a:gd name="connsiteX209" fmla="*/ 9984 w 10000"/>
              <a:gd name="connsiteY209" fmla="*/ 7325 h 10000"/>
              <a:gd name="connsiteX210" fmla="*/ 9995 w 10000"/>
              <a:gd name="connsiteY210" fmla="*/ 7268 h 10000"/>
              <a:gd name="connsiteX211" fmla="*/ 10000 w 10000"/>
              <a:gd name="connsiteY211" fmla="*/ 7215 h 10000"/>
              <a:gd name="connsiteX212" fmla="*/ 10000 w 10000"/>
              <a:gd name="connsiteY212" fmla="*/ 7158 h 10000"/>
              <a:gd name="connsiteX213" fmla="*/ 9989 w 10000"/>
              <a:gd name="connsiteY213" fmla="*/ 7101 h 10000"/>
              <a:gd name="connsiteX214" fmla="*/ 9978 w 10000"/>
              <a:gd name="connsiteY214" fmla="*/ 7048 h 10000"/>
              <a:gd name="connsiteX215" fmla="*/ 9957 w 10000"/>
              <a:gd name="connsiteY215" fmla="*/ 6996 h 10000"/>
              <a:gd name="connsiteX216" fmla="*/ 9935 w 10000"/>
              <a:gd name="connsiteY216" fmla="*/ 6948 h 10000"/>
              <a:gd name="connsiteX217" fmla="*/ 9903 w 10000"/>
              <a:gd name="connsiteY217" fmla="*/ 6896 h 10000"/>
              <a:gd name="connsiteX218" fmla="*/ 9870 w 10000"/>
              <a:gd name="connsiteY218" fmla="*/ 6853 h 10000"/>
              <a:gd name="connsiteX219" fmla="*/ 9827 w 10000"/>
              <a:gd name="connsiteY219" fmla="*/ 6810 h 10000"/>
              <a:gd name="connsiteX220" fmla="*/ 9784 w 10000"/>
              <a:gd name="connsiteY220" fmla="*/ 6767 h 10000"/>
              <a:gd name="connsiteX221" fmla="*/ 9730 w 10000"/>
              <a:gd name="connsiteY221" fmla="*/ 6733 h 10000"/>
              <a:gd name="connsiteX222" fmla="*/ 9676 w 10000"/>
              <a:gd name="connsiteY222" fmla="*/ 6700 h 10000"/>
              <a:gd name="connsiteX223" fmla="*/ 9676 w 10000"/>
              <a:gd name="connsiteY223" fmla="*/ 6700 h 10000"/>
              <a:gd name="connsiteX0" fmla="*/ 9676 w 10000"/>
              <a:gd name="connsiteY0" fmla="*/ 6700 h 10000"/>
              <a:gd name="connsiteX1" fmla="*/ 6339 w 10000"/>
              <a:gd name="connsiteY1" fmla="*/ 5002 h 10000"/>
              <a:gd name="connsiteX2" fmla="*/ 9676 w 10000"/>
              <a:gd name="connsiteY2" fmla="*/ 3300 h 10000"/>
              <a:gd name="connsiteX3" fmla="*/ 9676 w 10000"/>
              <a:gd name="connsiteY3" fmla="*/ 3300 h 10000"/>
              <a:gd name="connsiteX4" fmla="*/ 9730 w 10000"/>
              <a:gd name="connsiteY4" fmla="*/ 3267 h 10000"/>
              <a:gd name="connsiteX5" fmla="*/ 9784 w 10000"/>
              <a:gd name="connsiteY5" fmla="*/ 3233 h 10000"/>
              <a:gd name="connsiteX6" fmla="*/ 9827 w 10000"/>
              <a:gd name="connsiteY6" fmla="*/ 3195 h 10000"/>
              <a:gd name="connsiteX7" fmla="*/ 9870 w 10000"/>
              <a:gd name="connsiteY7" fmla="*/ 3152 h 10000"/>
              <a:gd name="connsiteX8" fmla="*/ 9903 w 10000"/>
              <a:gd name="connsiteY8" fmla="*/ 3104 h 10000"/>
              <a:gd name="connsiteX9" fmla="*/ 9935 w 10000"/>
              <a:gd name="connsiteY9" fmla="*/ 3057 h 10000"/>
              <a:gd name="connsiteX10" fmla="*/ 9957 w 10000"/>
              <a:gd name="connsiteY10" fmla="*/ 3004 h 10000"/>
              <a:gd name="connsiteX11" fmla="*/ 9978 w 10000"/>
              <a:gd name="connsiteY11" fmla="*/ 2952 h 10000"/>
              <a:gd name="connsiteX12" fmla="*/ 9989 w 10000"/>
              <a:gd name="connsiteY12" fmla="*/ 2899 h 10000"/>
              <a:gd name="connsiteX13" fmla="*/ 10000 w 10000"/>
              <a:gd name="connsiteY13" fmla="*/ 2842 h 10000"/>
              <a:gd name="connsiteX14" fmla="*/ 10000 w 10000"/>
              <a:gd name="connsiteY14" fmla="*/ 2790 h 10000"/>
              <a:gd name="connsiteX15" fmla="*/ 9995 w 10000"/>
              <a:gd name="connsiteY15" fmla="*/ 2732 h 10000"/>
              <a:gd name="connsiteX16" fmla="*/ 9984 w 10000"/>
              <a:gd name="connsiteY16" fmla="*/ 2680 h 10000"/>
              <a:gd name="connsiteX17" fmla="*/ 9968 w 10000"/>
              <a:gd name="connsiteY17" fmla="*/ 2623 h 10000"/>
              <a:gd name="connsiteX18" fmla="*/ 9941 w 10000"/>
              <a:gd name="connsiteY18" fmla="*/ 2570 h 10000"/>
              <a:gd name="connsiteX19" fmla="*/ 9914 w 10000"/>
              <a:gd name="connsiteY19" fmla="*/ 2518 h 10000"/>
              <a:gd name="connsiteX20" fmla="*/ 9892 w 10000"/>
              <a:gd name="connsiteY20" fmla="*/ 2485 h 10000"/>
              <a:gd name="connsiteX21" fmla="*/ 9892 w 10000"/>
              <a:gd name="connsiteY21" fmla="*/ 2485 h 10000"/>
              <a:gd name="connsiteX22" fmla="*/ 9854 w 10000"/>
              <a:gd name="connsiteY22" fmla="*/ 2432 h 10000"/>
              <a:gd name="connsiteX23" fmla="*/ 9811 w 10000"/>
              <a:gd name="connsiteY23" fmla="*/ 2389 h 10000"/>
              <a:gd name="connsiteX24" fmla="*/ 9768 w 10000"/>
              <a:gd name="connsiteY24" fmla="*/ 2351 h 10000"/>
              <a:gd name="connsiteX25" fmla="*/ 9719 w 10000"/>
              <a:gd name="connsiteY25" fmla="*/ 2313 h 10000"/>
              <a:gd name="connsiteX26" fmla="*/ 9665 w 10000"/>
              <a:gd name="connsiteY26" fmla="*/ 2284 h 10000"/>
              <a:gd name="connsiteX27" fmla="*/ 9611 w 10000"/>
              <a:gd name="connsiteY27" fmla="*/ 2256 h 10000"/>
              <a:gd name="connsiteX28" fmla="*/ 9557 w 10000"/>
              <a:gd name="connsiteY28" fmla="*/ 2232 h 10000"/>
              <a:gd name="connsiteX29" fmla="*/ 9498 w 10000"/>
              <a:gd name="connsiteY29" fmla="*/ 2217 h 10000"/>
              <a:gd name="connsiteX30" fmla="*/ 9433 w 10000"/>
              <a:gd name="connsiteY30" fmla="*/ 2208 h 10000"/>
              <a:gd name="connsiteX31" fmla="*/ 9374 w 10000"/>
              <a:gd name="connsiteY31" fmla="*/ 2198 h 10000"/>
              <a:gd name="connsiteX32" fmla="*/ 9309 w 10000"/>
              <a:gd name="connsiteY32" fmla="*/ 2198 h 10000"/>
              <a:gd name="connsiteX33" fmla="*/ 9249 w 10000"/>
              <a:gd name="connsiteY33" fmla="*/ 2203 h 10000"/>
              <a:gd name="connsiteX34" fmla="*/ 9185 w 10000"/>
              <a:gd name="connsiteY34" fmla="*/ 2213 h 10000"/>
              <a:gd name="connsiteX35" fmla="*/ 9125 w 10000"/>
              <a:gd name="connsiteY35" fmla="*/ 2227 h 10000"/>
              <a:gd name="connsiteX36" fmla="*/ 9066 w 10000"/>
              <a:gd name="connsiteY36" fmla="*/ 2246 h 10000"/>
              <a:gd name="connsiteX37" fmla="*/ 9006 w 10000"/>
              <a:gd name="connsiteY37" fmla="*/ 2275 h 10000"/>
              <a:gd name="connsiteX38" fmla="*/ 5670 w 10000"/>
              <a:gd name="connsiteY38" fmla="*/ 3972 h 10000"/>
              <a:gd name="connsiteX39" fmla="*/ 5670 w 10000"/>
              <a:gd name="connsiteY39" fmla="*/ 572 h 10000"/>
              <a:gd name="connsiteX40" fmla="*/ 5670 w 10000"/>
              <a:gd name="connsiteY40" fmla="*/ 572 h 10000"/>
              <a:gd name="connsiteX41" fmla="*/ 5664 w 10000"/>
              <a:gd name="connsiteY41" fmla="*/ 515 h 10000"/>
              <a:gd name="connsiteX42" fmla="*/ 5653 w 10000"/>
              <a:gd name="connsiteY42" fmla="*/ 458 h 10000"/>
              <a:gd name="connsiteX43" fmla="*/ 5643 w 10000"/>
              <a:gd name="connsiteY43" fmla="*/ 405 h 10000"/>
              <a:gd name="connsiteX44" fmla="*/ 5616 w 10000"/>
              <a:gd name="connsiteY44" fmla="*/ 353 h 10000"/>
              <a:gd name="connsiteX45" fmla="*/ 5589 w 10000"/>
              <a:gd name="connsiteY45" fmla="*/ 300 h 10000"/>
              <a:gd name="connsiteX46" fmla="*/ 5556 w 10000"/>
              <a:gd name="connsiteY46" fmla="*/ 253 h 10000"/>
              <a:gd name="connsiteX47" fmla="*/ 5518 w 10000"/>
              <a:gd name="connsiteY47" fmla="*/ 210 h 10000"/>
              <a:gd name="connsiteX48" fmla="*/ 5481 w 10000"/>
              <a:gd name="connsiteY48" fmla="*/ 167 h 10000"/>
              <a:gd name="connsiteX49" fmla="*/ 5432 w 10000"/>
              <a:gd name="connsiteY49" fmla="*/ 134 h 10000"/>
              <a:gd name="connsiteX50" fmla="*/ 5383 w 10000"/>
              <a:gd name="connsiteY50" fmla="*/ 100 h 10000"/>
              <a:gd name="connsiteX51" fmla="*/ 5329 w 10000"/>
              <a:gd name="connsiteY51" fmla="*/ 72 h 10000"/>
              <a:gd name="connsiteX52" fmla="*/ 5275 w 10000"/>
              <a:gd name="connsiteY52" fmla="*/ 48 h 10000"/>
              <a:gd name="connsiteX53" fmla="*/ 5216 w 10000"/>
              <a:gd name="connsiteY53" fmla="*/ 29 h 10000"/>
              <a:gd name="connsiteX54" fmla="*/ 5151 w 10000"/>
              <a:gd name="connsiteY54" fmla="*/ 14 h 10000"/>
              <a:gd name="connsiteX55" fmla="*/ 5086 w 10000"/>
              <a:gd name="connsiteY55" fmla="*/ 5 h 10000"/>
              <a:gd name="connsiteX56" fmla="*/ 5022 w 10000"/>
              <a:gd name="connsiteY56" fmla="*/ 0 h 10000"/>
              <a:gd name="connsiteX57" fmla="*/ 4973 w 10000"/>
              <a:gd name="connsiteY57" fmla="*/ 0 h 10000"/>
              <a:gd name="connsiteX58" fmla="*/ 4973 w 10000"/>
              <a:gd name="connsiteY58" fmla="*/ 0 h 10000"/>
              <a:gd name="connsiteX59" fmla="*/ 4908 w 10000"/>
              <a:gd name="connsiteY59" fmla="*/ 5 h 10000"/>
              <a:gd name="connsiteX60" fmla="*/ 4843 w 10000"/>
              <a:gd name="connsiteY60" fmla="*/ 14 h 10000"/>
              <a:gd name="connsiteX61" fmla="*/ 4784 w 10000"/>
              <a:gd name="connsiteY61" fmla="*/ 29 h 10000"/>
              <a:gd name="connsiteX62" fmla="*/ 4725 w 10000"/>
              <a:gd name="connsiteY62" fmla="*/ 48 h 10000"/>
              <a:gd name="connsiteX63" fmla="*/ 4665 w 10000"/>
              <a:gd name="connsiteY63" fmla="*/ 72 h 10000"/>
              <a:gd name="connsiteX64" fmla="*/ 4611 w 10000"/>
              <a:gd name="connsiteY64" fmla="*/ 100 h 10000"/>
              <a:gd name="connsiteX65" fmla="*/ 4563 w 10000"/>
              <a:gd name="connsiteY65" fmla="*/ 134 h 10000"/>
              <a:gd name="connsiteX66" fmla="*/ 4519 w 10000"/>
              <a:gd name="connsiteY66" fmla="*/ 167 h 10000"/>
              <a:gd name="connsiteX67" fmla="*/ 4476 w 10000"/>
              <a:gd name="connsiteY67" fmla="*/ 210 h 10000"/>
              <a:gd name="connsiteX68" fmla="*/ 4438 w 10000"/>
              <a:gd name="connsiteY68" fmla="*/ 253 h 10000"/>
              <a:gd name="connsiteX69" fmla="*/ 4406 w 10000"/>
              <a:gd name="connsiteY69" fmla="*/ 300 h 10000"/>
              <a:gd name="connsiteX70" fmla="*/ 4379 w 10000"/>
              <a:gd name="connsiteY70" fmla="*/ 353 h 10000"/>
              <a:gd name="connsiteX71" fmla="*/ 4357 w 10000"/>
              <a:gd name="connsiteY71" fmla="*/ 405 h 10000"/>
              <a:gd name="connsiteX72" fmla="*/ 4341 w 10000"/>
              <a:gd name="connsiteY72" fmla="*/ 458 h 10000"/>
              <a:gd name="connsiteX73" fmla="*/ 4330 w 10000"/>
              <a:gd name="connsiteY73" fmla="*/ 515 h 10000"/>
              <a:gd name="connsiteX74" fmla="*/ 4325 w 10000"/>
              <a:gd name="connsiteY74" fmla="*/ 572 h 10000"/>
              <a:gd name="connsiteX75" fmla="*/ 4325 w 10000"/>
              <a:gd name="connsiteY75" fmla="*/ 3972 h 10000"/>
              <a:gd name="connsiteX76" fmla="*/ 994 w 10000"/>
              <a:gd name="connsiteY76" fmla="*/ 2275 h 10000"/>
              <a:gd name="connsiteX77" fmla="*/ 994 w 10000"/>
              <a:gd name="connsiteY77" fmla="*/ 2275 h 10000"/>
              <a:gd name="connsiteX78" fmla="*/ 934 w 10000"/>
              <a:gd name="connsiteY78" fmla="*/ 2246 h 10000"/>
              <a:gd name="connsiteX79" fmla="*/ 875 w 10000"/>
              <a:gd name="connsiteY79" fmla="*/ 2227 h 10000"/>
              <a:gd name="connsiteX80" fmla="*/ 810 w 10000"/>
              <a:gd name="connsiteY80" fmla="*/ 2213 h 10000"/>
              <a:gd name="connsiteX81" fmla="*/ 751 w 10000"/>
              <a:gd name="connsiteY81" fmla="*/ 2203 h 10000"/>
              <a:gd name="connsiteX82" fmla="*/ 686 w 10000"/>
              <a:gd name="connsiteY82" fmla="*/ 2198 h 10000"/>
              <a:gd name="connsiteX83" fmla="*/ 621 w 10000"/>
              <a:gd name="connsiteY83" fmla="*/ 2198 h 10000"/>
              <a:gd name="connsiteX84" fmla="*/ 562 w 10000"/>
              <a:gd name="connsiteY84" fmla="*/ 2208 h 10000"/>
              <a:gd name="connsiteX85" fmla="*/ 502 w 10000"/>
              <a:gd name="connsiteY85" fmla="*/ 2217 h 10000"/>
              <a:gd name="connsiteX86" fmla="*/ 443 w 10000"/>
              <a:gd name="connsiteY86" fmla="*/ 2232 h 10000"/>
              <a:gd name="connsiteX87" fmla="*/ 383 w 10000"/>
              <a:gd name="connsiteY87" fmla="*/ 2256 h 10000"/>
              <a:gd name="connsiteX88" fmla="*/ 329 w 10000"/>
              <a:gd name="connsiteY88" fmla="*/ 2284 h 10000"/>
              <a:gd name="connsiteX89" fmla="*/ 275 w 10000"/>
              <a:gd name="connsiteY89" fmla="*/ 2313 h 10000"/>
              <a:gd name="connsiteX90" fmla="*/ 227 w 10000"/>
              <a:gd name="connsiteY90" fmla="*/ 2351 h 10000"/>
              <a:gd name="connsiteX91" fmla="*/ 184 w 10000"/>
              <a:gd name="connsiteY91" fmla="*/ 2389 h 10000"/>
              <a:gd name="connsiteX92" fmla="*/ 140 w 10000"/>
              <a:gd name="connsiteY92" fmla="*/ 2432 h 10000"/>
              <a:gd name="connsiteX93" fmla="*/ 108 w 10000"/>
              <a:gd name="connsiteY93" fmla="*/ 2485 h 10000"/>
              <a:gd name="connsiteX94" fmla="*/ 86 w 10000"/>
              <a:gd name="connsiteY94" fmla="*/ 2518 h 10000"/>
              <a:gd name="connsiteX95" fmla="*/ 86 w 10000"/>
              <a:gd name="connsiteY95" fmla="*/ 2518 h 10000"/>
              <a:gd name="connsiteX96" fmla="*/ 54 w 10000"/>
              <a:gd name="connsiteY96" fmla="*/ 2570 h 10000"/>
              <a:gd name="connsiteX97" fmla="*/ 32 w 10000"/>
              <a:gd name="connsiteY97" fmla="*/ 2623 h 10000"/>
              <a:gd name="connsiteX98" fmla="*/ 11 w 10000"/>
              <a:gd name="connsiteY98" fmla="*/ 2680 h 10000"/>
              <a:gd name="connsiteX99" fmla="*/ 0 w 10000"/>
              <a:gd name="connsiteY99" fmla="*/ 2732 h 10000"/>
              <a:gd name="connsiteX100" fmla="*/ 0 w 10000"/>
              <a:gd name="connsiteY100" fmla="*/ 2790 h 10000"/>
              <a:gd name="connsiteX101" fmla="*/ 0 w 10000"/>
              <a:gd name="connsiteY101" fmla="*/ 2842 h 10000"/>
              <a:gd name="connsiteX102" fmla="*/ 5 w 10000"/>
              <a:gd name="connsiteY102" fmla="*/ 2899 h 10000"/>
              <a:gd name="connsiteX103" fmla="*/ 22 w 10000"/>
              <a:gd name="connsiteY103" fmla="*/ 2952 h 10000"/>
              <a:gd name="connsiteX104" fmla="*/ 38 w 10000"/>
              <a:gd name="connsiteY104" fmla="*/ 3004 h 10000"/>
              <a:gd name="connsiteX105" fmla="*/ 65 w 10000"/>
              <a:gd name="connsiteY105" fmla="*/ 3057 h 10000"/>
              <a:gd name="connsiteX106" fmla="*/ 92 w 10000"/>
              <a:gd name="connsiteY106" fmla="*/ 3104 h 10000"/>
              <a:gd name="connsiteX107" fmla="*/ 130 w 10000"/>
              <a:gd name="connsiteY107" fmla="*/ 3152 h 10000"/>
              <a:gd name="connsiteX108" fmla="*/ 167 w 10000"/>
              <a:gd name="connsiteY108" fmla="*/ 3195 h 10000"/>
              <a:gd name="connsiteX109" fmla="*/ 216 w 10000"/>
              <a:gd name="connsiteY109" fmla="*/ 3233 h 10000"/>
              <a:gd name="connsiteX110" fmla="*/ 265 w 10000"/>
              <a:gd name="connsiteY110" fmla="*/ 3267 h 10000"/>
              <a:gd name="connsiteX111" fmla="*/ 319 w 10000"/>
              <a:gd name="connsiteY111" fmla="*/ 3300 h 10000"/>
              <a:gd name="connsiteX112" fmla="*/ 3656 w 10000"/>
              <a:gd name="connsiteY112" fmla="*/ 5002 h 10000"/>
              <a:gd name="connsiteX113" fmla="*/ 319 w 10000"/>
              <a:gd name="connsiteY113" fmla="*/ 6700 h 10000"/>
              <a:gd name="connsiteX114" fmla="*/ 319 w 10000"/>
              <a:gd name="connsiteY114" fmla="*/ 6700 h 10000"/>
              <a:gd name="connsiteX115" fmla="*/ 265 w 10000"/>
              <a:gd name="connsiteY115" fmla="*/ 6733 h 10000"/>
              <a:gd name="connsiteX116" fmla="*/ 216 w 10000"/>
              <a:gd name="connsiteY116" fmla="*/ 6767 h 10000"/>
              <a:gd name="connsiteX117" fmla="*/ 167 w 10000"/>
              <a:gd name="connsiteY117" fmla="*/ 6810 h 10000"/>
              <a:gd name="connsiteX118" fmla="*/ 130 w 10000"/>
              <a:gd name="connsiteY118" fmla="*/ 6853 h 10000"/>
              <a:gd name="connsiteX119" fmla="*/ 92 w 10000"/>
              <a:gd name="connsiteY119" fmla="*/ 6896 h 10000"/>
              <a:gd name="connsiteX120" fmla="*/ 65 w 10000"/>
              <a:gd name="connsiteY120" fmla="*/ 6948 h 10000"/>
              <a:gd name="connsiteX121" fmla="*/ 38 w 10000"/>
              <a:gd name="connsiteY121" fmla="*/ 6996 h 10000"/>
              <a:gd name="connsiteX122" fmla="*/ 22 w 10000"/>
              <a:gd name="connsiteY122" fmla="*/ 7048 h 10000"/>
              <a:gd name="connsiteX123" fmla="*/ 5 w 10000"/>
              <a:gd name="connsiteY123" fmla="*/ 7101 h 10000"/>
              <a:gd name="connsiteX124" fmla="*/ 0 w 10000"/>
              <a:gd name="connsiteY124" fmla="*/ 7158 h 10000"/>
              <a:gd name="connsiteX125" fmla="*/ 0 w 10000"/>
              <a:gd name="connsiteY125" fmla="*/ 7215 h 10000"/>
              <a:gd name="connsiteX126" fmla="*/ 0 w 10000"/>
              <a:gd name="connsiteY126" fmla="*/ 7268 h 10000"/>
              <a:gd name="connsiteX127" fmla="*/ 11 w 10000"/>
              <a:gd name="connsiteY127" fmla="*/ 7325 h 10000"/>
              <a:gd name="connsiteX128" fmla="*/ 32 w 10000"/>
              <a:gd name="connsiteY128" fmla="*/ 7377 h 10000"/>
              <a:gd name="connsiteX129" fmla="*/ 54 w 10000"/>
              <a:gd name="connsiteY129" fmla="*/ 7430 h 10000"/>
              <a:gd name="connsiteX130" fmla="*/ 86 w 10000"/>
              <a:gd name="connsiteY130" fmla="*/ 7482 h 10000"/>
              <a:gd name="connsiteX131" fmla="*/ 108 w 10000"/>
              <a:gd name="connsiteY131" fmla="*/ 7520 h 10000"/>
              <a:gd name="connsiteX132" fmla="*/ 108 w 10000"/>
              <a:gd name="connsiteY132" fmla="*/ 7520 h 10000"/>
              <a:gd name="connsiteX133" fmla="*/ 140 w 10000"/>
              <a:gd name="connsiteY133" fmla="*/ 7568 h 10000"/>
              <a:gd name="connsiteX134" fmla="*/ 184 w 10000"/>
              <a:gd name="connsiteY134" fmla="*/ 7611 h 10000"/>
              <a:gd name="connsiteX135" fmla="*/ 227 w 10000"/>
              <a:gd name="connsiteY135" fmla="*/ 7654 h 10000"/>
              <a:gd name="connsiteX136" fmla="*/ 275 w 10000"/>
              <a:gd name="connsiteY136" fmla="*/ 7687 h 10000"/>
              <a:gd name="connsiteX137" fmla="*/ 329 w 10000"/>
              <a:gd name="connsiteY137" fmla="*/ 7721 h 10000"/>
              <a:gd name="connsiteX138" fmla="*/ 383 w 10000"/>
              <a:gd name="connsiteY138" fmla="*/ 7744 h 10000"/>
              <a:gd name="connsiteX139" fmla="*/ 443 w 10000"/>
              <a:gd name="connsiteY139" fmla="*/ 7768 h 10000"/>
              <a:gd name="connsiteX140" fmla="*/ 502 w 10000"/>
              <a:gd name="connsiteY140" fmla="*/ 7783 h 10000"/>
              <a:gd name="connsiteX141" fmla="*/ 562 w 10000"/>
              <a:gd name="connsiteY141" fmla="*/ 7797 h 10000"/>
              <a:gd name="connsiteX142" fmla="*/ 621 w 10000"/>
              <a:gd name="connsiteY142" fmla="*/ 7802 h 10000"/>
              <a:gd name="connsiteX143" fmla="*/ 686 w 10000"/>
              <a:gd name="connsiteY143" fmla="*/ 7802 h 10000"/>
              <a:gd name="connsiteX144" fmla="*/ 751 w 10000"/>
              <a:gd name="connsiteY144" fmla="*/ 7802 h 10000"/>
              <a:gd name="connsiteX145" fmla="*/ 810 w 10000"/>
              <a:gd name="connsiteY145" fmla="*/ 7792 h 10000"/>
              <a:gd name="connsiteX146" fmla="*/ 875 w 10000"/>
              <a:gd name="connsiteY146" fmla="*/ 7773 h 10000"/>
              <a:gd name="connsiteX147" fmla="*/ 934 w 10000"/>
              <a:gd name="connsiteY147" fmla="*/ 7754 h 10000"/>
              <a:gd name="connsiteX148" fmla="*/ 994 w 10000"/>
              <a:gd name="connsiteY148" fmla="*/ 7725 h 10000"/>
              <a:gd name="connsiteX149" fmla="*/ 4325 w 10000"/>
              <a:gd name="connsiteY149" fmla="*/ 6028 h 10000"/>
              <a:gd name="connsiteX150" fmla="*/ 4325 w 10000"/>
              <a:gd name="connsiteY150" fmla="*/ 9428 h 10000"/>
              <a:gd name="connsiteX151" fmla="*/ 4325 w 10000"/>
              <a:gd name="connsiteY151" fmla="*/ 9428 h 10000"/>
              <a:gd name="connsiteX152" fmla="*/ 4330 w 10000"/>
              <a:gd name="connsiteY152" fmla="*/ 9485 h 10000"/>
              <a:gd name="connsiteX153" fmla="*/ 4341 w 10000"/>
              <a:gd name="connsiteY153" fmla="*/ 9542 h 10000"/>
              <a:gd name="connsiteX154" fmla="*/ 4357 w 10000"/>
              <a:gd name="connsiteY154" fmla="*/ 9599 h 10000"/>
              <a:gd name="connsiteX155" fmla="*/ 4379 w 10000"/>
              <a:gd name="connsiteY155" fmla="*/ 9652 h 10000"/>
              <a:gd name="connsiteX156" fmla="*/ 4406 w 10000"/>
              <a:gd name="connsiteY156" fmla="*/ 9700 h 10000"/>
              <a:gd name="connsiteX157" fmla="*/ 4438 w 10000"/>
              <a:gd name="connsiteY157" fmla="*/ 9747 h 10000"/>
              <a:gd name="connsiteX158" fmla="*/ 4476 w 10000"/>
              <a:gd name="connsiteY158" fmla="*/ 9790 h 10000"/>
              <a:gd name="connsiteX159" fmla="*/ 4519 w 10000"/>
              <a:gd name="connsiteY159" fmla="*/ 9833 h 10000"/>
              <a:gd name="connsiteX160" fmla="*/ 4563 w 10000"/>
              <a:gd name="connsiteY160" fmla="*/ 9871 h 10000"/>
              <a:gd name="connsiteX161" fmla="*/ 4611 w 10000"/>
              <a:gd name="connsiteY161" fmla="*/ 9905 h 10000"/>
              <a:gd name="connsiteX162" fmla="*/ 4665 w 10000"/>
              <a:gd name="connsiteY162" fmla="*/ 9933 h 10000"/>
              <a:gd name="connsiteX163" fmla="*/ 4725 w 10000"/>
              <a:gd name="connsiteY163" fmla="*/ 9957 h 10000"/>
              <a:gd name="connsiteX164" fmla="*/ 4784 w 10000"/>
              <a:gd name="connsiteY164" fmla="*/ 9976 h 10000"/>
              <a:gd name="connsiteX165" fmla="*/ 4843 w 10000"/>
              <a:gd name="connsiteY165" fmla="*/ 9990 h 10000"/>
              <a:gd name="connsiteX166" fmla="*/ 4908 w 10000"/>
              <a:gd name="connsiteY166" fmla="*/ 10000 h 10000"/>
              <a:gd name="connsiteX167" fmla="*/ 4973 w 10000"/>
              <a:gd name="connsiteY167" fmla="*/ 10000 h 10000"/>
              <a:gd name="connsiteX168" fmla="*/ 5022 w 10000"/>
              <a:gd name="connsiteY168" fmla="*/ 10000 h 10000"/>
              <a:gd name="connsiteX169" fmla="*/ 5022 w 10000"/>
              <a:gd name="connsiteY169" fmla="*/ 10000 h 10000"/>
              <a:gd name="connsiteX170" fmla="*/ 5086 w 10000"/>
              <a:gd name="connsiteY170" fmla="*/ 10000 h 10000"/>
              <a:gd name="connsiteX171" fmla="*/ 5151 w 10000"/>
              <a:gd name="connsiteY171" fmla="*/ 9990 h 10000"/>
              <a:gd name="connsiteX172" fmla="*/ 5216 w 10000"/>
              <a:gd name="connsiteY172" fmla="*/ 9976 h 10000"/>
              <a:gd name="connsiteX173" fmla="*/ 5275 w 10000"/>
              <a:gd name="connsiteY173" fmla="*/ 9957 h 10000"/>
              <a:gd name="connsiteX174" fmla="*/ 5329 w 10000"/>
              <a:gd name="connsiteY174" fmla="*/ 9933 h 10000"/>
              <a:gd name="connsiteX175" fmla="*/ 5383 w 10000"/>
              <a:gd name="connsiteY175" fmla="*/ 9905 h 10000"/>
              <a:gd name="connsiteX176" fmla="*/ 5432 w 10000"/>
              <a:gd name="connsiteY176" fmla="*/ 9871 h 10000"/>
              <a:gd name="connsiteX177" fmla="*/ 5481 w 10000"/>
              <a:gd name="connsiteY177" fmla="*/ 9833 h 10000"/>
              <a:gd name="connsiteX178" fmla="*/ 5518 w 10000"/>
              <a:gd name="connsiteY178" fmla="*/ 9790 h 10000"/>
              <a:gd name="connsiteX179" fmla="*/ 5556 w 10000"/>
              <a:gd name="connsiteY179" fmla="*/ 9747 h 10000"/>
              <a:gd name="connsiteX180" fmla="*/ 5589 w 10000"/>
              <a:gd name="connsiteY180" fmla="*/ 9700 h 10000"/>
              <a:gd name="connsiteX181" fmla="*/ 5616 w 10000"/>
              <a:gd name="connsiteY181" fmla="*/ 9652 h 10000"/>
              <a:gd name="connsiteX182" fmla="*/ 5643 w 10000"/>
              <a:gd name="connsiteY182" fmla="*/ 9599 h 10000"/>
              <a:gd name="connsiteX183" fmla="*/ 5653 w 10000"/>
              <a:gd name="connsiteY183" fmla="*/ 9542 h 10000"/>
              <a:gd name="connsiteX184" fmla="*/ 5664 w 10000"/>
              <a:gd name="connsiteY184" fmla="*/ 9485 h 10000"/>
              <a:gd name="connsiteX185" fmla="*/ 5670 w 10000"/>
              <a:gd name="connsiteY185" fmla="*/ 9428 h 10000"/>
              <a:gd name="connsiteX186" fmla="*/ 5670 w 10000"/>
              <a:gd name="connsiteY186" fmla="*/ 6028 h 10000"/>
              <a:gd name="connsiteX187" fmla="*/ 9006 w 10000"/>
              <a:gd name="connsiteY187" fmla="*/ 7725 h 10000"/>
              <a:gd name="connsiteX188" fmla="*/ 9006 w 10000"/>
              <a:gd name="connsiteY188" fmla="*/ 7725 h 10000"/>
              <a:gd name="connsiteX189" fmla="*/ 9066 w 10000"/>
              <a:gd name="connsiteY189" fmla="*/ 7754 h 10000"/>
              <a:gd name="connsiteX190" fmla="*/ 9125 w 10000"/>
              <a:gd name="connsiteY190" fmla="*/ 7773 h 10000"/>
              <a:gd name="connsiteX191" fmla="*/ 9185 w 10000"/>
              <a:gd name="connsiteY191" fmla="*/ 7792 h 10000"/>
              <a:gd name="connsiteX192" fmla="*/ 9249 w 10000"/>
              <a:gd name="connsiteY192" fmla="*/ 7802 h 10000"/>
              <a:gd name="connsiteX193" fmla="*/ 9309 w 10000"/>
              <a:gd name="connsiteY193" fmla="*/ 7802 h 10000"/>
              <a:gd name="connsiteX194" fmla="*/ 9374 w 10000"/>
              <a:gd name="connsiteY194" fmla="*/ 7802 h 10000"/>
              <a:gd name="connsiteX195" fmla="*/ 9433 w 10000"/>
              <a:gd name="connsiteY195" fmla="*/ 7797 h 10000"/>
              <a:gd name="connsiteX196" fmla="*/ 9498 w 10000"/>
              <a:gd name="connsiteY196" fmla="*/ 7783 h 10000"/>
              <a:gd name="connsiteX197" fmla="*/ 9557 w 10000"/>
              <a:gd name="connsiteY197" fmla="*/ 7768 h 10000"/>
              <a:gd name="connsiteX198" fmla="*/ 9611 w 10000"/>
              <a:gd name="connsiteY198" fmla="*/ 7744 h 10000"/>
              <a:gd name="connsiteX199" fmla="*/ 9665 w 10000"/>
              <a:gd name="connsiteY199" fmla="*/ 7721 h 10000"/>
              <a:gd name="connsiteX200" fmla="*/ 9719 w 10000"/>
              <a:gd name="connsiteY200" fmla="*/ 7687 h 10000"/>
              <a:gd name="connsiteX201" fmla="*/ 9768 w 10000"/>
              <a:gd name="connsiteY201" fmla="*/ 7654 h 10000"/>
              <a:gd name="connsiteX202" fmla="*/ 9811 w 10000"/>
              <a:gd name="connsiteY202" fmla="*/ 7611 h 10000"/>
              <a:gd name="connsiteX203" fmla="*/ 9854 w 10000"/>
              <a:gd name="connsiteY203" fmla="*/ 7568 h 10000"/>
              <a:gd name="connsiteX204" fmla="*/ 9892 w 10000"/>
              <a:gd name="connsiteY204" fmla="*/ 7520 h 10000"/>
              <a:gd name="connsiteX205" fmla="*/ 9914 w 10000"/>
              <a:gd name="connsiteY205" fmla="*/ 7482 h 10000"/>
              <a:gd name="connsiteX206" fmla="*/ 9914 w 10000"/>
              <a:gd name="connsiteY206" fmla="*/ 7482 h 10000"/>
              <a:gd name="connsiteX207" fmla="*/ 9941 w 10000"/>
              <a:gd name="connsiteY207" fmla="*/ 7430 h 10000"/>
              <a:gd name="connsiteX208" fmla="*/ 9968 w 10000"/>
              <a:gd name="connsiteY208" fmla="*/ 7377 h 10000"/>
              <a:gd name="connsiteX209" fmla="*/ 9984 w 10000"/>
              <a:gd name="connsiteY209" fmla="*/ 7325 h 10000"/>
              <a:gd name="connsiteX210" fmla="*/ 9995 w 10000"/>
              <a:gd name="connsiteY210" fmla="*/ 7268 h 10000"/>
              <a:gd name="connsiteX211" fmla="*/ 10000 w 10000"/>
              <a:gd name="connsiteY211" fmla="*/ 7215 h 10000"/>
              <a:gd name="connsiteX212" fmla="*/ 10000 w 10000"/>
              <a:gd name="connsiteY212" fmla="*/ 7158 h 10000"/>
              <a:gd name="connsiteX213" fmla="*/ 9989 w 10000"/>
              <a:gd name="connsiteY213" fmla="*/ 7101 h 10000"/>
              <a:gd name="connsiteX214" fmla="*/ 9978 w 10000"/>
              <a:gd name="connsiteY214" fmla="*/ 7048 h 10000"/>
              <a:gd name="connsiteX215" fmla="*/ 9957 w 10000"/>
              <a:gd name="connsiteY215" fmla="*/ 6996 h 10000"/>
              <a:gd name="connsiteX216" fmla="*/ 9935 w 10000"/>
              <a:gd name="connsiteY216" fmla="*/ 6948 h 10000"/>
              <a:gd name="connsiteX217" fmla="*/ 9903 w 10000"/>
              <a:gd name="connsiteY217" fmla="*/ 6896 h 10000"/>
              <a:gd name="connsiteX218" fmla="*/ 9870 w 10000"/>
              <a:gd name="connsiteY218" fmla="*/ 6853 h 10000"/>
              <a:gd name="connsiteX219" fmla="*/ 9827 w 10000"/>
              <a:gd name="connsiteY219" fmla="*/ 6810 h 10000"/>
              <a:gd name="connsiteX220" fmla="*/ 9784 w 10000"/>
              <a:gd name="connsiteY220" fmla="*/ 6767 h 10000"/>
              <a:gd name="connsiteX221" fmla="*/ 9730 w 10000"/>
              <a:gd name="connsiteY221" fmla="*/ 6733 h 10000"/>
              <a:gd name="connsiteX222" fmla="*/ 9676 w 10000"/>
              <a:gd name="connsiteY222" fmla="*/ 6700 h 10000"/>
              <a:gd name="connsiteX223" fmla="*/ 9676 w 10000"/>
              <a:gd name="connsiteY223" fmla="*/ 6700 h 10000"/>
              <a:gd name="connsiteX0" fmla="*/ 9676 w 10000"/>
              <a:gd name="connsiteY0" fmla="*/ 6700 h 10000"/>
              <a:gd name="connsiteX1" fmla="*/ 6339 w 10000"/>
              <a:gd name="connsiteY1" fmla="*/ 5002 h 10000"/>
              <a:gd name="connsiteX2" fmla="*/ 9676 w 10000"/>
              <a:gd name="connsiteY2" fmla="*/ 3300 h 10000"/>
              <a:gd name="connsiteX3" fmla="*/ 9676 w 10000"/>
              <a:gd name="connsiteY3" fmla="*/ 3300 h 10000"/>
              <a:gd name="connsiteX4" fmla="*/ 9730 w 10000"/>
              <a:gd name="connsiteY4" fmla="*/ 3267 h 10000"/>
              <a:gd name="connsiteX5" fmla="*/ 9784 w 10000"/>
              <a:gd name="connsiteY5" fmla="*/ 3233 h 10000"/>
              <a:gd name="connsiteX6" fmla="*/ 9827 w 10000"/>
              <a:gd name="connsiteY6" fmla="*/ 3195 h 10000"/>
              <a:gd name="connsiteX7" fmla="*/ 9870 w 10000"/>
              <a:gd name="connsiteY7" fmla="*/ 3152 h 10000"/>
              <a:gd name="connsiteX8" fmla="*/ 9903 w 10000"/>
              <a:gd name="connsiteY8" fmla="*/ 3104 h 10000"/>
              <a:gd name="connsiteX9" fmla="*/ 9935 w 10000"/>
              <a:gd name="connsiteY9" fmla="*/ 3057 h 10000"/>
              <a:gd name="connsiteX10" fmla="*/ 9957 w 10000"/>
              <a:gd name="connsiteY10" fmla="*/ 3004 h 10000"/>
              <a:gd name="connsiteX11" fmla="*/ 9978 w 10000"/>
              <a:gd name="connsiteY11" fmla="*/ 2952 h 10000"/>
              <a:gd name="connsiteX12" fmla="*/ 9989 w 10000"/>
              <a:gd name="connsiteY12" fmla="*/ 2899 h 10000"/>
              <a:gd name="connsiteX13" fmla="*/ 10000 w 10000"/>
              <a:gd name="connsiteY13" fmla="*/ 2842 h 10000"/>
              <a:gd name="connsiteX14" fmla="*/ 10000 w 10000"/>
              <a:gd name="connsiteY14" fmla="*/ 2790 h 10000"/>
              <a:gd name="connsiteX15" fmla="*/ 9995 w 10000"/>
              <a:gd name="connsiteY15" fmla="*/ 2732 h 10000"/>
              <a:gd name="connsiteX16" fmla="*/ 9984 w 10000"/>
              <a:gd name="connsiteY16" fmla="*/ 2680 h 10000"/>
              <a:gd name="connsiteX17" fmla="*/ 9968 w 10000"/>
              <a:gd name="connsiteY17" fmla="*/ 2623 h 10000"/>
              <a:gd name="connsiteX18" fmla="*/ 9941 w 10000"/>
              <a:gd name="connsiteY18" fmla="*/ 2570 h 10000"/>
              <a:gd name="connsiteX19" fmla="*/ 9914 w 10000"/>
              <a:gd name="connsiteY19" fmla="*/ 2518 h 10000"/>
              <a:gd name="connsiteX20" fmla="*/ 9892 w 10000"/>
              <a:gd name="connsiteY20" fmla="*/ 2485 h 10000"/>
              <a:gd name="connsiteX21" fmla="*/ 9892 w 10000"/>
              <a:gd name="connsiteY21" fmla="*/ 2485 h 10000"/>
              <a:gd name="connsiteX22" fmla="*/ 9854 w 10000"/>
              <a:gd name="connsiteY22" fmla="*/ 2432 h 10000"/>
              <a:gd name="connsiteX23" fmla="*/ 9811 w 10000"/>
              <a:gd name="connsiteY23" fmla="*/ 2389 h 10000"/>
              <a:gd name="connsiteX24" fmla="*/ 9768 w 10000"/>
              <a:gd name="connsiteY24" fmla="*/ 2351 h 10000"/>
              <a:gd name="connsiteX25" fmla="*/ 9719 w 10000"/>
              <a:gd name="connsiteY25" fmla="*/ 2313 h 10000"/>
              <a:gd name="connsiteX26" fmla="*/ 9665 w 10000"/>
              <a:gd name="connsiteY26" fmla="*/ 2284 h 10000"/>
              <a:gd name="connsiteX27" fmla="*/ 9611 w 10000"/>
              <a:gd name="connsiteY27" fmla="*/ 2256 h 10000"/>
              <a:gd name="connsiteX28" fmla="*/ 9557 w 10000"/>
              <a:gd name="connsiteY28" fmla="*/ 2232 h 10000"/>
              <a:gd name="connsiteX29" fmla="*/ 9498 w 10000"/>
              <a:gd name="connsiteY29" fmla="*/ 2217 h 10000"/>
              <a:gd name="connsiteX30" fmla="*/ 9433 w 10000"/>
              <a:gd name="connsiteY30" fmla="*/ 2208 h 10000"/>
              <a:gd name="connsiteX31" fmla="*/ 9374 w 10000"/>
              <a:gd name="connsiteY31" fmla="*/ 2198 h 10000"/>
              <a:gd name="connsiteX32" fmla="*/ 9309 w 10000"/>
              <a:gd name="connsiteY32" fmla="*/ 2198 h 10000"/>
              <a:gd name="connsiteX33" fmla="*/ 9249 w 10000"/>
              <a:gd name="connsiteY33" fmla="*/ 2203 h 10000"/>
              <a:gd name="connsiteX34" fmla="*/ 9185 w 10000"/>
              <a:gd name="connsiteY34" fmla="*/ 2213 h 10000"/>
              <a:gd name="connsiteX35" fmla="*/ 9125 w 10000"/>
              <a:gd name="connsiteY35" fmla="*/ 2227 h 10000"/>
              <a:gd name="connsiteX36" fmla="*/ 9066 w 10000"/>
              <a:gd name="connsiteY36" fmla="*/ 2246 h 10000"/>
              <a:gd name="connsiteX37" fmla="*/ 9006 w 10000"/>
              <a:gd name="connsiteY37" fmla="*/ 2275 h 10000"/>
              <a:gd name="connsiteX38" fmla="*/ 5670 w 10000"/>
              <a:gd name="connsiteY38" fmla="*/ 3972 h 10000"/>
              <a:gd name="connsiteX39" fmla="*/ 5670 w 10000"/>
              <a:gd name="connsiteY39" fmla="*/ 572 h 10000"/>
              <a:gd name="connsiteX40" fmla="*/ 5670 w 10000"/>
              <a:gd name="connsiteY40" fmla="*/ 572 h 10000"/>
              <a:gd name="connsiteX41" fmla="*/ 5664 w 10000"/>
              <a:gd name="connsiteY41" fmla="*/ 515 h 10000"/>
              <a:gd name="connsiteX42" fmla="*/ 5653 w 10000"/>
              <a:gd name="connsiteY42" fmla="*/ 458 h 10000"/>
              <a:gd name="connsiteX43" fmla="*/ 5643 w 10000"/>
              <a:gd name="connsiteY43" fmla="*/ 405 h 10000"/>
              <a:gd name="connsiteX44" fmla="*/ 5616 w 10000"/>
              <a:gd name="connsiteY44" fmla="*/ 353 h 10000"/>
              <a:gd name="connsiteX45" fmla="*/ 5589 w 10000"/>
              <a:gd name="connsiteY45" fmla="*/ 300 h 10000"/>
              <a:gd name="connsiteX46" fmla="*/ 5556 w 10000"/>
              <a:gd name="connsiteY46" fmla="*/ 253 h 10000"/>
              <a:gd name="connsiteX47" fmla="*/ 5518 w 10000"/>
              <a:gd name="connsiteY47" fmla="*/ 210 h 10000"/>
              <a:gd name="connsiteX48" fmla="*/ 5481 w 10000"/>
              <a:gd name="connsiteY48" fmla="*/ 167 h 10000"/>
              <a:gd name="connsiteX49" fmla="*/ 5432 w 10000"/>
              <a:gd name="connsiteY49" fmla="*/ 134 h 10000"/>
              <a:gd name="connsiteX50" fmla="*/ 5383 w 10000"/>
              <a:gd name="connsiteY50" fmla="*/ 100 h 10000"/>
              <a:gd name="connsiteX51" fmla="*/ 5329 w 10000"/>
              <a:gd name="connsiteY51" fmla="*/ 72 h 10000"/>
              <a:gd name="connsiteX52" fmla="*/ 5275 w 10000"/>
              <a:gd name="connsiteY52" fmla="*/ 48 h 10000"/>
              <a:gd name="connsiteX53" fmla="*/ 5216 w 10000"/>
              <a:gd name="connsiteY53" fmla="*/ 29 h 10000"/>
              <a:gd name="connsiteX54" fmla="*/ 5151 w 10000"/>
              <a:gd name="connsiteY54" fmla="*/ 14 h 10000"/>
              <a:gd name="connsiteX55" fmla="*/ 5086 w 10000"/>
              <a:gd name="connsiteY55" fmla="*/ 5 h 10000"/>
              <a:gd name="connsiteX56" fmla="*/ 5022 w 10000"/>
              <a:gd name="connsiteY56" fmla="*/ 0 h 10000"/>
              <a:gd name="connsiteX57" fmla="*/ 4973 w 10000"/>
              <a:gd name="connsiteY57" fmla="*/ 0 h 10000"/>
              <a:gd name="connsiteX58" fmla="*/ 4973 w 10000"/>
              <a:gd name="connsiteY58" fmla="*/ 0 h 10000"/>
              <a:gd name="connsiteX59" fmla="*/ 4908 w 10000"/>
              <a:gd name="connsiteY59" fmla="*/ 5 h 10000"/>
              <a:gd name="connsiteX60" fmla="*/ 4843 w 10000"/>
              <a:gd name="connsiteY60" fmla="*/ 14 h 10000"/>
              <a:gd name="connsiteX61" fmla="*/ 4784 w 10000"/>
              <a:gd name="connsiteY61" fmla="*/ 29 h 10000"/>
              <a:gd name="connsiteX62" fmla="*/ 4725 w 10000"/>
              <a:gd name="connsiteY62" fmla="*/ 48 h 10000"/>
              <a:gd name="connsiteX63" fmla="*/ 4665 w 10000"/>
              <a:gd name="connsiteY63" fmla="*/ 72 h 10000"/>
              <a:gd name="connsiteX64" fmla="*/ 4611 w 10000"/>
              <a:gd name="connsiteY64" fmla="*/ 100 h 10000"/>
              <a:gd name="connsiteX65" fmla="*/ 4563 w 10000"/>
              <a:gd name="connsiteY65" fmla="*/ 134 h 10000"/>
              <a:gd name="connsiteX66" fmla="*/ 4519 w 10000"/>
              <a:gd name="connsiteY66" fmla="*/ 167 h 10000"/>
              <a:gd name="connsiteX67" fmla="*/ 4476 w 10000"/>
              <a:gd name="connsiteY67" fmla="*/ 210 h 10000"/>
              <a:gd name="connsiteX68" fmla="*/ 4438 w 10000"/>
              <a:gd name="connsiteY68" fmla="*/ 253 h 10000"/>
              <a:gd name="connsiteX69" fmla="*/ 4406 w 10000"/>
              <a:gd name="connsiteY69" fmla="*/ 300 h 10000"/>
              <a:gd name="connsiteX70" fmla="*/ 4379 w 10000"/>
              <a:gd name="connsiteY70" fmla="*/ 353 h 10000"/>
              <a:gd name="connsiteX71" fmla="*/ 4357 w 10000"/>
              <a:gd name="connsiteY71" fmla="*/ 405 h 10000"/>
              <a:gd name="connsiteX72" fmla="*/ 4341 w 10000"/>
              <a:gd name="connsiteY72" fmla="*/ 458 h 10000"/>
              <a:gd name="connsiteX73" fmla="*/ 4330 w 10000"/>
              <a:gd name="connsiteY73" fmla="*/ 515 h 10000"/>
              <a:gd name="connsiteX74" fmla="*/ 4325 w 10000"/>
              <a:gd name="connsiteY74" fmla="*/ 572 h 10000"/>
              <a:gd name="connsiteX75" fmla="*/ 4325 w 10000"/>
              <a:gd name="connsiteY75" fmla="*/ 3972 h 10000"/>
              <a:gd name="connsiteX76" fmla="*/ 994 w 10000"/>
              <a:gd name="connsiteY76" fmla="*/ 2275 h 10000"/>
              <a:gd name="connsiteX77" fmla="*/ 994 w 10000"/>
              <a:gd name="connsiteY77" fmla="*/ 2275 h 10000"/>
              <a:gd name="connsiteX78" fmla="*/ 934 w 10000"/>
              <a:gd name="connsiteY78" fmla="*/ 2246 h 10000"/>
              <a:gd name="connsiteX79" fmla="*/ 875 w 10000"/>
              <a:gd name="connsiteY79" fmla="*/ 2227 h 10000"/>
              <a:gd name="connsiteX80" fmla="*/ 810 w 10000"/>
              <a:gd name="connsiteY80" fmla="*/ 2213 h 10000"/>
              <a:gd name="connsiteX81" fmla="*/ 751 w 10000"/>
              <a:gd name="connsiteY81" fmla="*/ 2203 h 10000"/>
              <a:gd name="connsiteX82" fmla="*/ 686 w 10000"/>
              <a:gd name="connsiteY82" fmla="*/ 2198 h 10000"/>
              <a:gd name="connsiteX83" fmla="*/ 621 w 10000"/>
              <a:gd name="connsiteY83" fmla="*/ 2198 h 10000"/>
              <a:gd name="connsiteX84" fmla="*/ 562 w 10000"/>
              <a:gd name="connsiteY84" fmla="*/ 2208 h 10000"/>
              <a:gd name="connsiteX85" fmla="*/ 502 w 10000"/>
              <a:gd name="connsiteY85" fmla="*/ 2217 h 10000"/>
              <a:gd name="connsiteX86" fmla="*/ 443 w 10000"/>
              <a:gd name="connsiteY86" fmla="*/ 2232 h 10000"/>
              <a:gd name="connsiteX87" fmla="*/ 383 w 10000"/>
              <a:gd name="connsiteY87" fmla="*/ 2256 h 10000"/>
              <a:gd name="connsiteX88" fmla="*/ 329 w 10000"/>
              <a:gd name="connsiteY88" fmla="*/ 2284 h 10000"/>
              <a:gd name="connsiteX89" fmla="*/ 275 w 10000"/>
              <a:gd name="connsiteY89" fmla="*/ 2313 h 10000"/>
              <a:gd name="connsiteX90" fmla="*/ 227 w 10000"/>
              <a:gd name="connsiteY90" fmla="*/ 2351 h 10000"/>
              <a:gd name="connsiteX91" fmla="*/ 184 w 10000"/>
              <a:gd name="connsiteY91" fmla="*/ 2389 h 10000"/>
              <a:gd name="connsiteX92" fmla="*/ 140 w 10000"/>
              <a:gd name="connsiteY92" fmla="*/ 2432 h 10000"/>
              <a:gd name="connsiteX93" fmla="*/ 108 w 10000"/>
              <a:gd name="connsiteY93" fmla="*/ 2485 h 10000"/>
              <a:gd name="connsiteX94" fmla="*/ 86 w 10000"/>
              <a:gd name="connsiteY94" fmla="*/ 2518 h 10000"/>
              <a:gd name="connsiteX95" fmla="*/ 86 w 10000"/>
              <a:gd name="connsiteY95" fmla="*/ 2518 h 10000"/>
              <a:gd name="connsiteX96" fmla="*/ 54 w 10000"/>
              <a:gd name="connsiteY96" fmla="*/ 2570 h 10000"/>
              <a:gd name="connsiteX97" fmla="*/ 32 w 10000"/>
              <a:gd name="connsiteY97" fmla="*/ 2623 h 10000"/>
              <a:gd name="connsiteX98" fmla="*/ 11 w 10000"/>
              <a:gd name="connsiteY98" fmla="*/ 2680 h 10000"/>
              <a:gd name="connsiteX99" fmla="*/ 0 w 10000"/>
              <a:gd name="connsiteY99" fmla="*/ 2732 h 10000"/>
              <a:gd name="connsiteX100" fmla="*/ 0 w 10000"/>
              <a:gd name="connsiteY100" fmla="*/ 2790 h 10000"/>
              <a:gd name="connsiteX101" fmla="*/ 0 w 10000"/>
              <a:gd name="connsiteY101" fmla="*/ 2842 h 10000"/>
              <a:gd name="connsiteX102" fmla="*/ 5 w 10000"/>
              <a:gd name="connsiteY102" fmla="*/ 2899 h 10000"/>
              <a:gd name="connsiteX103" fmla="*/ 22 w 10000"/>
              <a:gd name="connsiteY103" fmla="*/ 2952 h 10000"/>
              <a:gd name="connsiteX104" fmla="*/ 38 w 10000"/>
              <a:gd name="connsiteY104" fmla="*/ 3004 h 10000"/>
              <a:gd name="connsiteX105" fmla="*/ 65 w 10000"/>
              <a:gd name="connsiteY105" fmla="*/ 3057 h 10000"/>
              <a:gd name="connsiteX106" fmla="*/ 92 w 10000"/>
              <a:gd name="connsiteY106" fmla="*/ 3104 h 10000"/>
              <a:gd name="connsiteX107" fmla="*/ 130 w 10000"/>
              <a:gd name="connsiteY107" fmla="*/ 3152 h 10000"/>
              <a:gd name="connsiteX108" fmla="*/ 167 w 10000"/>
              <a:gd name="connsiteY108" fmla="*/ 3195 h 10000"/>
              <a:gd name="connsiteX109" fmla="*/ 216 w 10000"/>
              <a:gd name="connsiteY109" fmla="*/ 3233 h 10000"/>
              <a:gd name="connsiteX110" fmla="*/ 265 w 10000"/>
              <a:gd name="connsiteY110" fmla="*/ 3267 h 10000"/>
              <a:gd name="connsiteX111" fmla="*/ 319 w 10000"/>
              <a:gd name="connsiteY111" fmla="*/ 3300 h 10000"/>
              <a:gd name="connsiteX112" fmla="*/ 3656 w 10000"/>
              <a:gd name="connsiteY112" fmla="*/ 5002 h 10000"/>
              <a:gd name="connsiteX113" fmla="*/ 319 w 10000"/>
              <a:gd name="connsiteY113" fmla="*/ 6700 h 10000"/>
              <a:gd name="connsiteX114" fmla="*/ 319 w 10000"/>
              <a:gd name="connsiteY114" fmla="*/ 6700 h 10000"/>
              <a:gd name="connsiteX115" fmla="*/ 265 w 10000"/>
              <a:gd name="connsiteY115" fmla="*/ 6733 h 10000"/>
              <a:gd name="connsiteX116" fmla="*/ 216 w 10000"/>
              <a:gd name="connsiteY116" fmla="*/ 6767 h 10000"/>
              <a:gd name="connsiteX117" fmla="*/ 167 w 10000"/>
              <a:gd name="connsiteY117" fmla="*/ 6810 h 10000"/>
              <a:gd name="connsiteX118" fmla="*/ 130 w 10000"/>
              <a:gd name="connsiteY118" fmla="*/ 6853 h 10000"/>
              <a:gd name="connsiteX119" fmla="*/ 92 w 10000"/>
              <a:gd name="connsiteY119" fmla="*/ 6896 h 10000"/>
              <a:gd name="connsiteX120" fmla="*/ 65 w 10000"/>
              <a:gd name="connsiteY120" fmla="*/ 6948 h 10000"/>
              <a:gd name="connsiteX121" fmla="*/ 38 w 10000"/>
              <a:gd name="connsiteY121" fmla="*/ 6996 h 10000"/>
              <a:gd name="connsiteX122" fmla="*/ 22 w 10000"/>
              <a:gd name="connsiteY122" fmla="*/ 7048 h 10000"/>
              <a:gd name="connsiteX123" fmla="*/ 5 w 10000"/>
              <a:gd name="connsiteY123" fmla="*/ 7101 h 10000"/>
              <a:gd name="connsiteX124" fmla="*/ 0 w 10000"/>
              <a:gd name="connsiteY124" fmla="*/ 7158 h 10000"/>
              <a:gd name="connsiteX125" fmla="*/ 0 w 10000"/>
              <a:gd name="connsiteY125" fmla="*/ 7215 h 10000"/>
              <a:gd name="connsiteX126" fmla="*/ 0 w 10000"/>
              <a:gd name="connsiteY126" fmla="*/ 7268 h 10000"/>
              <a:gd name="connsiteX127" fmla="*/ 11 w 10000"/>
              <a:gd name="connsiteY127" fmla="*/ 7325 h 10000"/>
              <a:gd name="connsiteX128" fmla="*/ 32 w 10000"/>
              <a:gd name="connsiteY128" fmla="*/ 7377 h 10000"/>
              <a:gd name="connsiteX129" fmla="*/ 54 w 10000"/>
              <a:gd name="connsiteY129" fmla="*/ 7430 h 10000"/>
              <a:gd name="connsiteX130" fmla="*/ 86 w 10000"/>
              <a:gd name="connsiteY130" fmla="*/ 7482 h 10000"/>
              <a:gd name="connsiteX131" fmla="*/ 108 w 10000"/>
              <a:gd name="connsiteY131" fmla="*/ 7520 h 10000"/>
              <a:gd name="connsiteX132" fmla="*/ 108 w 10000"/>
              <a:gd name="connsiteY132" fmla="*/ 7520 h 10000"/>
              <a:gd name="connsiteX133" fmla="*/ 140 w 10000"/>
              <a:gd name="connsiteY133" fmla="*/ 7568 h 10000"/>
              <a:gd name="connsiteX134" fmla="*/ 184 w 10000"/>
              <a:gd name="connsiteY134" fmla="*/ 7611 h 10000"/>
              <a:gd name="connsiteX135" fmla="*/ 227 w 10000"/>
              <a:gd name="connsiteY135" fmla="*/ 7654 h 10000"/>
              <a:gd name="connsiteX136" fmla="*/ 275 w 10000"/>
              <a:gd name="connsiteY136" fmla="*/ 7687 h 10000"/>
              <a:gd name="connsiteX137" fmla="*/ 329 w 10000"/>
              <a:gd name="connsiteY137" fmla="*/ 7721 h 10000"/>
              <a:gd name="connsiteX138" fmla="*/ 383 w 10000"/>
              <a:gd name="connsiteY138" fmla="*/ 7744 h 10000"/>
              <a:gd name="connsiteX139" fmla="*/ 443 w 10000"/>
              <a:gd name="connsiteY139" fmla="*/ 7768 h 10000"/>
              <a:gd name="connsiteX140" fmla="*/ 502 w 10000"/>
              <a:gd name="connsiteY140" fmla="*/ 7783 h 10000"/>
              <a:gd name="connsiteX141" fmla="*/ 562 w 10000"/>
              <a:gd name="connsiteY141" fmla="*/ 7797 h 10000"/>
              <a:gd name="connsiteX142" fmla="*/ 621 w 10000"/>
              <a:gd name="connsiteY142" fmla="*/ 7802 h 10000"/>
              <a:gd name="connsiteX143" fmla="*/ 686 w 10000"/>
              <a:gd name="connsiteY143" fmla="*/ 7802 h 10000"/>
              <a:gd name="connsiteX144" fmla="*/ 751 w 10000"/>
              <a:gd name="connsiteY144" fmla="*/ 7802 h 10000"/>
              <a:gd name="connsiteX145" fmla="*/ 810 w 10000"/>
              <a:gd name="connsiteY145" fmla="*/ 7792 h 10000"/>
              <a:gd name="connsiteX146" fmla="*/ 875 w 10000"/>
              <a:gd name="connsiteY146" fmla="*/ 7773 h 10000"/>
              <a:gd name="connsiteX147" fmla="*/ 934 w 10000"/>
              <a:gd name="connsiteY147" fmla="*/ 7754 h 10000"/>
              <a:gd name="connsiteX148" fmla="*/ 994 w 10000"/>
              <a:gd name="connsiteY148" fmla="*/ 7725 h 10000"/>
              <a:gd name="connsiteX149" fmla="*/ 4325 w 10000"/>
              <a:gd name="connsiteY149" fmla="*/ 6028 h 10000"/>
              <a:gd name="connsiteX150" fmla="*/ 4325 w 10000"/>
              <a:gd name="connsiteY150" fmla="*/ 9428 h 10000"/>
              <a:gd name="connsiteX151" fmla="*/ 4325 w 10000"/>
              <a:gd name="connsiteY151" fmla="*/ 9428 h 10000"/>
              <a:gd name="connsiteX152" fmla="*/ 4330 w 10000"/>
              <a:gd name="connsiteY152" fmla="*/ 9485 h 10000"/>
              <a:gd name="connsiteX153" fmla="*/ 4341 w 10000"/>
              <a:gd name="connsiteY153" fmla="*/ 9542 h 10000"/>
              <a:gd name="connsiteX154" fmla="*/ 4357 w 10000"/>
              <a:gd name="connsiteY154" fmla="*/ 9599 h 10000"/>
              <a:gd name="connsiteX155" fmla="*/ 4379 w 10000"/>
              <a:gd name="connsiteY155" fmla="*/ 9652 h 10000"/>
              <a:gd name="connsiteX156" fmla="*/ 4406 w 10000"/>
              <a:gd name="connsiteY156" fmla="*/ 9700 h 10000"/>
              <a:gd name="connsiteX157" fmla="*/ 4438 w 10000"/>
              <a:gd name="connsiteY157" fmla="*/ 9747 h 10000"/>
              <a:gd name="connsiteX158" fmla="*/ 4476 w 10000"/>
              <a:gd name="connsiteY158" fmla="*/ 9790 h 10000"/>
              <a:gd name="connsiteX159" fmla="*/ 4519 w 10000"/>
              <a:gd name="connsiteY159" fmla="*/ 9833 h 10000"/>
              <a:gd name="connsiteX160" fmla="*/ 4563 w 10000"/>
              <a:gd name="connsiteY160" fmla="*/ 9871 h 10000"/>
              <a:gd name="connsiteX161" fmla="*/ 4611 w 10000"/>
              <a:gd name="connsiteY161" fmla="*/ 9905 h 10000"/>
              <a:gd name="connsiteX162" fmla="*/ 4665 w 10000"/>
              <a:gd name="connsiteY162" fmla="*/ 9933 h 10000"/>
              <a:gd name="connsiteX163" fmla="*/ 4725 w 10000"/>
              <a:gd name="connsiteY163" fmla="*/ 9957 h 10000"/>
              <a:gd name="connsiteX164" fmla="*/ 4784 w 10000"/>
              <a:gd name="connsiteY164" fmla="*/ 9976 h 10000"/>
              <a:gd name="connsiteX165" fmla="*/ 4843 w 10000"/>
              <a:gd name="connsiteY165" fmla="*/ 9990 h 10000"/>
              <a:gd name="connsiteX166" fmla="*/ 4908 w 10000"/>
              <a:gd name="connsiteY166" fmla="*/ 10000 h 10000"/>
              <a:gd name="connsiteX167" fmla="*/ 4973 w 10000"/>
              <a:gd name="connsiteY167" fmla="*/ 10000 h 10000"/>
              <a:gd name="connsiteX168" fmla="*/ 5022 w 10000"/>
              <a:gd name="connsiteY168" fmla="*/ 10000 h 10000"/>
              <a:gd name="connsiteX169" fmla="*/ 5022 w 10000"/>
              <a:gd name="connsiteY169" fmla="*/ 10000 h 10000"/>
              <a:gd name="connsiteX170" fmla="*/ 5086 w 10000"/>
              <a:gd name="connsiteY170" fmla="*/ 10000 h 10000"/>
              <a:gd name="connsiteX171" fmla="*/ 5151 w 10000"/>
              <a:gd name="connsiteY171" fmla="*/ 9990 h 10000"/>
              <a:gd name="connsiteX172" fmla="*/ 5216 w 10000"/>
              <a:gd name="connsiteY172" fmla="*/ 9976 h 10000"/>
              <a:gd name="connsiteX173" fmla="*/ 5275 w 10000"/>
              <a:gd name="connsiteY173" fmla="*/ 9957 h 10000"/>
              <a:gd name="connsiteX174" fmla="*/ 5329 w 10000"/>
              <a:gd name="connsiteY174" fmla="*/ 9933 h 10000"/>
              <a:gd name="connsiteX175" fmla="*/ 5383 w 10000"/>
              <a:gd name="connsiteY175" fmla="*/ 9905 h 10000"/>
              <a:gd name="connsiteX176" fmla="*/ 5432 w 10000"/>
              <a:gd name="connsiteY176" fmla="*/ 9871 h 10000"/>
              <a:gd name="connsiteX177" fmla="*/ 5481 w 10000"/>
              <a:gd name="connsiteY177" fmla="*/ 9833 h 10000"/>
              <a:gd name="connsiteX178" fmla="*/ 5518 w 10000"/>
              <a:gd name="connsiteY178" fmla="*/ 9790 h 10000"/>
              <a:gd name="connsiteX179" fmla="*/ 5556 w 10000"/>
              <a:gd name="connsiteY179" fmla="*/ 9747 h 10000"/>
              <a:gd name="connsiteX180" fmla="*/ 5589 w 10000"/>
              <a:gd name="connsiteY180" fmla="*/ 9700 h 10000"/>
              <a:gd name="connsiteX181" fmla="*/ 5616 w 10000"/>
              <a:gd name="connsiteY181" fmla="*/ 9652 h 10000"/>
              <a:gd name="connsiteX182" fmla="*/ 5643 w 10000"/>
              <a:gd name="connsiteY182" fmla="*/ 9599 h 10000"/>
              <a:gd name="connsiteX183" fmla="*/ 5653 w 10000"/>
              <a:gd name="connsiteY183" fmla="*/ 9542 h 10000"/>
              <a:gd name="connsiteX184" fmla="*/ 5664 w 10000"/>
              <a:gd name="connsiteY184" fmla="*/ 9485 h 10000"/>
              <a:gd name="connsiteX185" fmla="*/ 5670 w 10000"/>
              <a:gd name="connsiteY185" fmla="*/ 9428 h 10000"/>
              <a:gd name="connsiteX186" fmla="*/ 5670 w 10000"/>
              <a:gd name="connsiteY186" fmla="*/ 6028 h 10000"/>
              <a:gd name="connsiteX187" fmla="*/ 9006 w 10000"/>
              <a:gd name="connsiteY187" fmla="*/ 7725 h 10000"/>
              <a:gd name="connsiteX188" fmla="*/ 9006 w 10000"/>
              <a:gd name="connsiteY188" fmla="*/ 7725 h 10000"/>
              <a:gd name="connsiteX189" fmla="*/ 9066 w 10000"/>
              <a:gd name="connsiteY189" fmla="*/ 7754 h 10000"/>
              <a:gd name="connsiteX190" fmla="*/ 9125 w 10000"/>
              <a:gd name="connsiteY190" fmla="*/ 7773 h 10000"/>
              <a:gd name="connsiteX191" fmla="*/ 9185 w 10000"/>
              <a:gd name="connsiteY191" fmla="*/ 7792 h 10000"/>
              <a:gd name="connsiteX192" fmla="*/ 9249 w 10000"/>
              <a:gd name="connsiteY192" fmla="*/ 7802 h 10000"/>
              <a:gd name="connsiteX193" fmla="*/ 9309 w 10000"/>
              <a:gd name="connsiteY193" fmla="*/ 7802 h 10000"/>
              <a:gd name="connsiteX194" fmla="*/ 9374 w 10000"/>
              <a:gd name="connsiteY194" fmla="*/ 7802 h 10000"/>
              <a:gd name="connsiteX195" fmla="*/ 9433 w 10000"/>
              <a:gd name="connsiteY195" fmla="*/ 7797 h 10000"/>
              <a:gd name="connsiteX196" fmla="*/ 9498 w 10000"/>
              <a:gd name="connsiteY196" fmla="*/ 7783 h 10000"/>
              <a:gd name="connsiteX197" fmla="*/ 9557 w 10000"/>
              <a:gd name="connsiteY197" fmla="*/ 7768 h 10000"/>
              <a:gd name="connsiteX198" fmla="*/ 9611 w 10000"/>
              <a:gd name="connsiteY198" fmla="*/ 7744 h 10000"/>
              <a:gd name="connsiteX199" fmla="*/ 9665 w 10000"/>
              <a:gd name="connsiteY199" fmla="*/ 7721 h 10000"/>
              <a:gd name="connsiteX200" fmla="*/ 9719 w 10000"/>
              <a:gd name="connsiteY200" fmla="*/ 7687 h 10000"/>
              <a:gd name="connsiteX201" fmla="*/ 9768 w 10000"/>
              <a:gd name="connsiteY201" fmla="*/ 7654 h 10000"/>
              <a:gd name="connsiteX202" fmla="*/ 9811 w 10000"/>
              <a:gd name="connsiteY202" fmla="*/ 7611 h 10000"/>
              <a:gd name="connsiteX203" fmla="*/ 9854 w 10000"/>
              <a:gd name="connsiteY203" fmla="*/ 7568 h 10000"/>
              <a:gd name="connsiteX204" fmla="*/ 9892 w 10000"/>
              <a:gd name="connsiteY204" fmla="*/ 7520 h 10000"/>
              <a:gd name="connsiteX205" fmla="*/ 9914 w 10000"/>
              <a:gd name="connsiteY205" fmla="*/ 7482 h 10000"/>
              <a:gd name="connsiteX206" fmla="*/ 9914 w 10000"/>
              <a:gd name="connsiteY206" fmla="*/ 7482 h 10000"/>
              <a:gd name="connsiteX207" fmla="*/ 9941 w 10000"/>
              <a:gd name="connsiteY207" fmla="*/ 7430 h 10000"/>
              <a:gd name="connsiteX208" fmla="*/ 9968 w 10000"/>
              <a:gd name="connsiteY208" fmla="*/ 7377 h 10000"/>
              <a:gd name="connsiteX209" fmla="*/ 9984 w 10000"/>
              <a:gd name="connsiteY209" fmla="*/ 7325 h 10000"/>
              <a:gd name="connsiteX210" fmla="*/ 9995 w 10000"/>
              <a:gd name="connsiteY210" fmla="*/ 7268 h 10000"/>
              <a:gd name="connsiteX211" fmla="*/ 10000 w 10000"/>
              <a:gd name="connsiteY211" fmla="*/ 7215 h 10000"/>
              <a:gd name="connsiteX212" fmla="*/ 10000 w 10000"/>
              <a:gd name="connsiteY212" fmla="*/ 7158 h 10000"/>
              <a:gd name="connsiteX213" fmla="*/ 9989 w 10000"/>
              <a:gd name="connsiteY213" fmla="*/ 7101 h 10000"/>
              <a:gd name="connsiteX214" fmla="*/ 9978 w 10000"/>
              <a:gd name="connsiteY214" fmla="*/ 7048 h 10000"/>
              <a:gd name="connsiteX215" fmla="*/ 9957 w 10000"/>
              <a:gd name="connsiteY215" fmla="*/ 6996 h 10000"/>
              <a:gd name="connsiteX216" fmla="*/ 9935 w 10000"/>
              <a:gd name="connsiteY216" fmla="*/ 6948 h 10000"/>
              <a:gd name="connsiteX217" fmla="*/ 9903 w 10000"/>
              <a:gd name="connsiteY217" fmla="*/ 6896 h 10000"/>
              <a:gd name="connsiteX218" fmla="*/ 9870 w 10000"/>
              <a:gd name="connsiteY218" fmla="*/ 6853 h 10000"/>
              <a:gd name="connsiteX219" fmla="*/ 9827 w 10000"/>
              <a:gd name="connsiteY219" fmla="*/ 6810 h 10000"/>
              <a:gd name="connsiteX220" fmla="*/ 9784 w 10000"/>
              <a:gd name="connsiteY220" fmla="*/ 6767 h 10000"/>
              <a:gd name="connsiteX221" fmla="*/ 9730 w 10000"/>
              <a:gd name="connsiteY221" fmla="*/ 6733 h 10000"/>
              <a:gd name="connsiteX222" fmla="*/ 9676 w 10000"/>
              <a:gd name="connsiteY222" fmla="*/ 6700 h 10000"/>
              <a:gd name="connsiteX223" fmla="*/ 9676 w 10000"/>
              <a:gd name="connsiteY223" fmla="*/ 6700 h 10000"/>
              <a:gd name="connsiteX0" fmla="*/ 9676 w 10000"/>
              <a:gd name="connsiteY0" fmla="*/ 6700 h 10000"/>
              <a:gd name="connsiteX1" fmla="*/ 6339 w 10000"/>
              <a:gd name="connsiteY1" fmla="*/ 5002 h 10000"/>
              <a:gd name="connsiteX2" fmla="*/ 9676 w 10000"/>
              <a:gd name="connsiteY2" fmla="*/ 3300 h 10000"/>
              <a:gd name="connsiteX3" fmla="*/ 9676 w 10000"/>
              <a:gd name="connsiteY3" fmla="*/ 3300 h 10000"/>
              <a:gd name="connsiteX4" fmla="*/ 9730 w 10000"/>
              <a:gd name="connsiteY4" fmla="*/ 3267 h 10000"/>
              <a:gd name="connsiteX5" fmla="*/ 9784 w 10000"/>
              <a:gd name="connsiteY5" fmla="*/ 3233 h 10000"/>
              <a:gd name="connsiteX6" fmla="*/ 9827 w 10000"/>
              <a:gd name="connsiteY6" fmla="*/ 3195 h 10000"/>
              <a:gd name="connsiteX7" fmla="*/ 9870 w 10000"/>
              <a:gd name="connsiteY7" fmla="*/ 3152 h 10000"/>
              <a:gd name="connsiteX8" fmla="*/ 9903 w 10000"/>
              <a:gd name="connsiteY8" fmla="*/ 3104 h 10000"/>
              <a:gd name="connsiteX9" fmla="*/ 9935 w 10000"/>
              <a:gd name="connsiteY9" fmla="*/ 3057 h 10000"/>
              <a:gd name="connsiteX10" fmla="*/ 9957 w 10000"/>
              <a:gd name="connsiteY10" fmla="*/ 3004 h 10000"/>
              <a:gd name="connsiteX11" fmla="*/ 9978 w 10000"/>
              <a:gd name="connsiteY11" fmla="*/ 2952 h 10000"/>
              <a:gd name="connsiteX12" fmla="*/ 9989 w 10000"/>
              <a:gd name="connsiteY12" fmla="*/ 2899 h 10000"/>
              <a:gd name="connsiteX13" fmla="*/ 10000 w 10000"/>
              <a:gd name="connsiteY13" fmla="*/ 2842 h 10000"/>
              <a:gd name="connsiteX14" fmla="*/ 10000 w 10000"/>
              <a:gd name="connsiteY14" fmla="*/ 2790 h 10000"/>
              <a:gd name="connsiteX15" fmla="*/ 9995 w 10000"/>
              <a:gd name="connsiteY15" fmla="*/ 2732 h 10000"/>
              <a:gd name="connsiteX16" fmla="*/ 9984 w 10000"/>
              <a:gd name="connsiteY16" fmla="*/ 2680 h 10000"/>
              <a:gd name="connsiteX17" fmla="*/ 9968 w 10000"/>
              <a:gd name="connsiteY17" fmla="*/ 2623 h 10000"/>
              <a:gd name="connsiteX18" fmla="*/ 9941 w 10000"/>
              <a:gd name="connsiteY18" fmla="*/ 2570 h 10000"/>
              <a:gd name="connsiteX19" fmla="*/ 9914 w 10000"/>
              <a:gd name="connsiteY19" fmla="*/ 2518 h 10000"/>
              <a:gd name="connsiteX20" fmla="*/ 9892 w 10000"/>
              <a:gd name="connsiteY20" fmla="*/ 2485 h 10000"/>
              <a:gd name="connsiteX21" fmla="*/ 9892 w 10000"/>
              <a:gd name="connsiteY21" fmla="*/ 2485 h 10000"/>
              <a:gd name="connsiteX22" fmla="*/ 9854 w 10000"/>
              <a:gd name="connsiteY22" fmla="*/ 2432 h 10000"/>
              <a:gd name="connsiteX23" fmla="*/ 9811 w 10000"/>
              <a:gd name="connsiteY23" fmla="*/ 2389 h 10000"/>
              <a:gd name="connsiteX24" fmla="*/ 9768 w 10000"/>
              <a:gd name="connsiteY24" fmla="*/ 2351 h 10000"/>
              <a:gd name="connsiteX25" fmla="*/ 9719 w 10000"/>
              <a:gd name="connsiteY25" fmla="*/ 2313 h 10000"/>
              <a:gd name="connsiteX26" fmla="*/ 9665 w 10000"/>
              <a:gd name="connsiteY26" fmla="*/ 2284 h 10000"/>
              <a:gd name="connsiteX27" fmla="*/ 9611 w 10000"/>
              <a:gd name="connsiteY27" fmla="*/ 2256 h 10000"/>
              <a:gd name="connsiteX28" fmla="*/ 9557 w 10000"/>
              <a:gd name="connsiteY28" fmla="*/ 2232 h 10000"/>
              <a:gd name="connsiteX29" fmla="*/ 9498 w 10000"/>
              <a:gd name="connsiteY29" fmla="*/ 2217 h 10000"/>
              <a:gd name="connsiteX30" fmla="*/ 9433 w 10000"/>
              <a:gd name="connsiteY30" fmla="*/ 2208 h 10000"/>
              <a:gd name="connsiteX31" fmla="*/ 9374 w 10000"/>
              <a:gd name="connsiteY31" fmla="*/ 2198 h 10000"/>
              <a:gd name="connsiteX32" fmla="*/ 9309 w 10000"/>
              <a:gd name="connsiteY32" fmla="*/ 2198 h 10000"/>
              <a:gd name="connsiteX33" fmla="*/ 9249 w 10000"/>
              <a:gd name="connsiteY33" fmla="*/ 2203 h 10000"/>
              <a:gd name="connsiteX34" fmla="*/ 9185 w 10000"/>
              <a:gd name="connsiteY34" fmla="*/ 2213 h 10000"/>
              <a:gd name="connsiteX35" fmla="*/ 9125 w 10000"/>
              <a:gd name="connsiteY35" fmla="*/ 2227 h 10000"/>
              <a:gd name="connsiteX36" fmla="*/ 9066 w 10000"/>
              <a:gd name="connsiteY36" fmla="*/ 2246 h 10000"/>
              <a:gd name="connsiteX37" fmla="*/ 9006 w 10000"/>
              <a:gd name="connsiteY37" fmla="*/ 2275 h 10000"/>
              <a:gd name="connsiteX38" fmla="*/ 5670 w 10000"/>
              <a:gd name="connsiteY38" fmla="*/ 3972 h 10000"/>
              <a:gd name="connsiteX39" fmla="*/ 5670 w 10000"/>
              <a:gd name="connsiteY39" fmla="*/ 572 h 10000"/>
              <a:gd name="connsiteX40" fmla="*/ 5670 w 10000"/>
              <a:gd name="connsiteY40" fmla="*/ 572 h 10000"/>
              <a:gd name="connsiteX41" fmla="*/ 5664 w 10000"/>
              <a:gd name="connsiteY41" fmla="*/ 515 h 10000"/>
              <a:gd name="connsiteX42" fmla="*/ 5653 w 10000"/>
              <a:gd name="connsiteY42" fmla="*/ 458 h 10000"/>
              <a:gd name="connsiteX43" fmla="*/ 5643 w 10000"/>
              <a:gd name="connsiteY43" fmla="*/ 405 h 10000"/>
              <a:gd name="connsiteX44" fmla="*/ 5616 w 10000"/>
              <a:gd name="connsiteY44" fmla="*/ 353 h 10000"/>
              <a:gd name="connsiteX45" fmla="*/ 5589 w 10000"/>
              <a:gd name="connsiteY45" fmla="*/ 300 h 10000"/>
              <a:gd name="connsiteX46" fmla="*/ 5556 w 10000"/>
              <a:gd name="connsiteY46" fmla="*/ 253 h 10000"/>
              <a:gd name="connsiteX47" fmla="*/ 5518 w 10000"/>
              <a:gd name="connsiteY47" fmla="*/ 210 h 10000"/>
              <a:gd name="connsiteX48" fmla="*/ 5481 w 10000"/>
              <a:gd name="connsiteY48" fmla="*/ 167 h 10000"/>
              <a:gd name="connsiteX49" fmla="*/ 5432 w 10000"/>
              <a:gd name="connsiteY49" fmla="*/ 134 h 10000"/>
              <a:gd name="connsiteX50" fmla="*/ 5383 w 10000"/>
              <a:gd name="connsiteY50" fmla="*/ 100 h 10000"/>
              <a:gd name="connsiteX51" fmla="*/ 5329 w 10000"/>
              <a:gd name="connsiteY51" fmla="*/ 72 h 10000"/>
              <a:gd name="connsiteX52" fmla="*/ 5275 w 10000"/>
              <a:gd name="connsiteY52" fmla="*/ 48 h 10000"/>
              <a:gd name="connsiteX53" fmla="*/ 5216 w 10000"/>
              <a:gd name="connsiteY53" fmla="*/ 29 h 10000"/>
              <a:gd name="connsiteX54" fmla="*/ 5151 w 10000"/>
              <a:gd name="connsiteY54" fmla="*/ 14 h 10000"/>
              <a:gd name="connsiteX55" fmla="*/ 5086 w 10000"/>
              <a:gd name="connsiteY55" fmla="*/ 5 h 10000"/>
              <a:gd name="connsiteX56" fmla="*/ 5022 w 10000"/>
              <a:gd name="connsiteY56" fmla="*/ 0 h 10000"/>
              <a:gd name="connsiteX57" fmla="*/ 4973 w 10000"/>
              <a:gd name="connsiteY57" fmla="*/ 0 h 10000"/>
              <a:gd name="connsiteX58" fmla="*/ 4973 w 10000"/>
              <a:gd name="connsiteY58" fmla="*/ 0 h 10000"/>
              <a:gd name="connsiteX59" fmla="*/ 4908 w 10000"/>
              <a:gd name="connsiteY59" fmla="*/ 5 h 10000"/>
              <a:gd name="connsiteX60" fmla="*/ 4843 w 10000"/>
              <a:gd name="connsiteY60" fmla="*/ 14 h 10000"/>
              <a:gd name="connsiteX61" fmla="*/ 4784 w 10000"/>
              <a:gd name="connsiteY61" fmla="*/ 29 h 10000"/>
              <a:gd name="connsiteX62" fmla="*/ 4725 w 10000"/>
              <a:gd name="connsiteY62" fmla="*/ 48 h 10000"/>
              <a:gd name="connsiteX63" fmla="*/ 4665 w 10000"/>
              <a:gd name="connsiteY63" fmla="*/ 72 h 10000"/>
              <a:gd name="connsiteX64" fmla="*/ 4611 w 10000"/>
              <a:gd name="connsiteY64" fmla="*/ 100 h 10000"/>
              <a:gd name="connsiteX65" fmla="*/ 4563 w 10000"/>
              <a:gd name="connsiteY65" fmla="*/ 134 h 10000"/>
              <a:gd name="connsiteX66" fmla="*/ 4519 w 10000"/>
              <a:gd name="connsiteY66" fmla="*/ 167 h 10000"/>
              <a:gd name="connsiteX67" fmla="*/ 4476 w 10000"/>
              <a:gd name="connsiteY67" fmla="*/ 210 h 10000"/>
              <a:gd name="connsiteX68" fmla="*/ 4438 w 10000"/>
              <a:gd name="connsiteY68" fmla="*/ 253 h 10000"/>
              <a:gd name="connsiteX69" fmla="*/ 4406 w 10000"/>
              <a:gd name="connsiteY69" fmla="*/ 300 h 10000"/>
              <a:gd name="connsiteX70" fmla="*/ 4379 w 10000"/>
              <a:gd name="connsiteY70" fmla="*/ 353 h 10000"/>
              <a:gd name="connsiteX71" fmla="*/ 4357 w 10000"/>
              <a:gd name="connsiteY71" fmla="*/ 405 h 10000"/>
              <a:gd name="connsiteX72" fmla="*/ 4341 w 10000"/>
              <a:gd name="connsiteY72" fmla="*/ 458 h 10000"/>
              <a:gd name="connsiteX73" fmla="*/ 4330 w 10000"/>
              <a:gd name="connsiteY73" fmla="*/ 515 h 10000"/>
              <a:gd name="connsiteX74" fmla="*/ 4325 w 10000"/>
              <a:gd name="connsiteY74" fmla="*/ 572 h 10000"/>
              <a:gd name="connsiteX75" fmla="*/ 4325 w 10000"/>
              <a:gd name="connsiteY75" fmla="*/ 3972 h 10000"/>
              <a:gd name="connsiteX76" fmla="*/ 994 w 10000"/>
              <a:gd name="connsiteY76" fmla="*/ 2275 h 10000"/>
              <a:gd name="connsiteX77" fmla="*/ 994 w 10000"/>
              <a:gd name="connsiteY77" fmla="*/ 2275 h 10000"/>
              <a:gd name="connsiteX78" fmla="*/ 934 w 10000"/>
              <a:gd name="connsiteY78" fmla="*/ 2246 h 10000"/>
              <a:gd name="connsiteX79" fmla="*/ 875 w 10000"/>
              <a:gd name="connsiteY79" fmla="*/ 2227 h 10000"/>
              <a:gd name="connsiteX80" fmla="*/ 810 w 10000"/>
              <a:gd name="connsiteY80" fmla="*/ 2213 h 10000"/>
              <a:gd name="connsiteX81" fmla="*/ 751 w 10000"/>
              <a:gd name="connsiteY81" fmla="*/ 2203 h 10000"/>
              <a:gd name="connsiteX82" fmla="*/ 686 w 10000"/>
              <a:gd name="connsiteY82" fmla="*/ 2198 h 10000"/>
              <a:gd name="connsiteX83" fmla="*/ 621 w 10000"/>
              <a:gd name="connsiteY83" fmla="*/ 2198 h 10000"/>
              <a:gd name="connsiteX84" fmla="*/ 562 w 10000"/>
              <a:gd name="connsiteY84" fmla="*/ 2208 h 10000"/>
              <a:gd name="connsiteX85" fmla="*/ 502 w 10000"/>
              <a:gd name="connsiteY85" fmla="*/ 2217 h 10000"/>
              <a:gd name="connsiteX86" fmla="*/ 443 w 10000"/>
              <a:gd name="connsiteY86" fmla="*/ 2232 h 10000"/>
              <a:gd name="connsiteX87" fmla="*/ 383 w 10000"/>
              <a:gd name="connsiteY87" fmla="*/ 2256 h 10000"/>
              <a:gd name="connsiteX88" fmla="*/ 329 w 10000"/>
              <a:gd name="connsiteY88" fmla="*/ 2284 h 10000"/>
              <a:gd name="connsiteX89" fmla="*/ 275 w 10000"/>
              <a:gd name="connsiteY89" fmla="*/ 2313 h 10000"/>
              <a:gd name="connsiteX90" fmla="*/ 227 w 10000"/>
              <a:gd name="connsiteY90" fmla="*/ 2351 h 10000"/>
              <a:gd name="connsiteX91" fmla="*/ 184 w 10000"/>
              <a:gd name="connsiteY91" fmla="*/ 2389 h 10000"/>
              <a:gd name="connsiteX92" fmla="*/ 140 w 10000"/>
              <a:gd name="connsiteY92" fmla="*/ 2432 h 10000"/>
              <a:gd name="connsiteX93" fmla="*/ 108 w 10000"/>
              <a:gd name="connsiteY93" fmla="*/ 2485 h 10000"/>
              <a:gd name="connsiteX94" fmla="*/ 86 w 10000"/>
              <a:gd name="connsiteY94" fmla="*/ 2518 h 10000"/>
              <a:gd name="connsiteX95" fmla="*/ 86 w 10000"/>
              <a:gd name="connsiteY95" fmla="*/ 2518 h 10000"/>
              <a:gd name="connsiteX96" fmla="*/ 54 w 10000"/>
              <a:gd name="connsiteY96" fmla="*/ 2570 h 10000"/>
              <a:gd name="connsiteX97" fmla="*/ 32 w 10000"/>
              <a:gd name="connsiteY97" fmla="*/ 2623 h 10000"/>
              <a:gd name="connsiteX98" fmla="*/ 11 w 10000"/>
              <a:gd name="connsiteY98" fmla="*/ 2680 h 10000"/>
              <a:gd name="connsiteX99" fmla="*/ 0 w 10000"/>
              <a:gd name="connsiteY99" fmla="*/ 2732 h 10000"/>
              <a:gd name="connsiteX100" fmla="*/ 0 w 10000"/>
              <a:gd name="connsiteY100" fmla="*/ 2790 h 10000"/>
              <a:gd name="connsiteX101" fmla="*/ 0 w 10000"/>
              <a:gd name="connsiteY101" fmla="*/ 2842 h 10000"/>
              <a:gd name="connsiteX102" fmla="*/ 5 w 10000"/>
              <a:gd name="connsiteY102" fmla="*/ 2899 h 10000"/>
              <a:gd name="connsiteX103" fmla="*/ 22 w 10000"/>
              <a:gd name="connsiteY103" fmla="*/ 2952 h 10000"/>
              <a:gd name="connsiteX104" fmla="*/ 38 w 10000"/>
              <a:gd name="connsiteY104" fmla="*/ 3004 h 10000"/>
              <a:gd name="connsiteX105" fmla="*/ 65 w 10000"/>
              <a:gd name="connsiteY105" fmla="*/ 3057 h 10000"/>
              <a:gd name="connsiteX106" fmla="*/ 92 w 10000"/>
              <a:gd name="connsiteY106" fmla="*/ 3104 h 10000"/>
              <a:gd name="connsiteX107" fmla="*/ 130 w 10000"/>
              <a:gd name="connsiteY107" fmla="*/ 3152 h 10000"/>
              <a:gd name="connsiteX108" fmla="*/ 167 w 10000"/>
              <a:gd name="connsiteY108" fmla="*/ 3195 h 10000"/>
              <a:gd name="connsiteX109" fmla="*/ 216 w 10000"/>
              <a:gd name="connsiteY109" fmla="*/ 3233 h 10000"/>
              <a:gd name="connsiteX110" fmla="*/ 265 w 10000"/>
              <a:gd name="connsiteY110" fmla="*/ 3267 h 10000"/>
              <a:gd name="connsiteX111" fmla="*/ 319 w 10000"/>
              <a:gd name="connsiteY111" fmla="*/ 3300 h 10000"/>
              <a:gd name="connsiteX112" fmla="*/ 3656 w 10000"/>
              <a:gd name="connsiteY112" fmla="*/ 5002 h 10000"/>
              <a:gd name="connsiteX113" fmla="*/ 319 w 10000"/>
              <a:gd name="connsiteY113" fmla="*/ 6700 h 10000"/>
              <a:gd name="connsiteX114" fmla="*/ 319 w 10000"/>
              <a:gd name="connsiteY114" fmla="*/ 6700 h 10000"/>
              <a:gd name="connsiteX115" fmla="*/ 265 w 10000"/>
              <a:gd name="connsiteY115" fmla="*/ 6733 h 10000"/>
              <a:gd name="connsiteX116" fmla="*/ 216 w 10000"/>
              <a:gd name="connsiteY116" fmla="*/ 6767 h 10000"/>
              <a:gd name="connsiteX117" fmla="*/ 167 w 10000"/>
              <a:gd name="connsiteY117" fmla="*/ 6810 h 10000"/>
              <a:gd name="connsiteX118" fmla="*/ 130 w 10000"/>
              <a:gd name="connsiteY118" fmla="*/ 6853 h 10000"/>
              <a:gd name="connsiteX119" fmla="*/ 92 w 10000"/>
              <a:gd name="connsiteY119" fmla="*/ 6896 h 10000"/>
              <a:gd name="connsiteX120" fmla="*/ 65 w 10000"/>
              <a:gd name="connsiteY120" fmla="*/ 6948 h 10000"/>
              <a:gd name="connsiteX121" fmla="*/ 38 w 10000"/>
              <a:gd name="connsiteY121" fmla="*/ 6996 h 10000"/>
              <a:gd name="connsiteX122" fmla="*/ 22 w 10000"/>
              <a:gd name="connsiteY122" fmla="*/ 7048 h 10000"/>
              <a:gd name="connsiteX123" fmla="*/ 5 w 10000"/>
              <a:gd name="connsiteY123" fmla="*/ 7101 h 10000"/>
              <a:gd name="connsiteX124" fmla="*/ 0 w 10000"/>
              <a:gd name="connsiteY124" fmla="*/ 7158 h 10000"/>
              <a:gd name="connsiteX125" fmla="*/ 0 w 10000"/>
              <a:gd name="connsiteY125" fmla="*/ 7215 h 10000"/>
              <a:gd name="connsiteX126" fmla="*/ 0 w 10000"/>
              <a:gd name="connsiteY126" fmla="*/ 7268 h 10000"/>
              <a:gd name="connsiteX127" fmla="*/ 11 w 10000"/>
              <a:gd name="connsiteY127" fmla="*/ 7325 h 10000"/>
              <a:gd name="connsiteX128" fmla="*/ 32 w 10000"/>
              <a:gd name="connsiteY128" fmla="*/ 7377 h 10000"/>
              <a:gd name="connsiteX129" fmla="*/ 54 w 10000"/>
              <a:gd name="connsiteY129" fmla="*/ 7430 h 10000"/>
              <a:gd name="connsiteX130" fmla="*/ 86 w 10000"/>
              <a:gd name="connsiteY130" fmla="*/ 7482 h 10000"/>
              <a:gd name="connsiteX131" fmla="*/ 108 w 10000"/>
              <a:gd name="connsiteY131" fmla="*/ 7520 h 10000"/>
              <a:gd name="connsiteX132" fmla="*/ 108 w 10000"/>
              <a:gd name="connsiteY132" fmla="*/ 7520 h 10000"/>
              <a:gd name="connsiteX133" fmla="*/ 140 w 10000"/>
              <a:gd name="connsiteY133" fmla="*/ 7568 h 10000"/>
              <a:gd name="connsiteX134" fmla="*/ 184 w 10000"/>
              <a:gd name="connsiteY134" fmla="*/ 7611 h 10000"/>
              <a:gd name="connsiteX135" fmla="*/ 227 w 10000"/>
              <a:gd name="connsiteY135" fmla="*/ 7654 h 10000"/>
              <a:gd name="connsiteX136" fmla="*/ 275 w 10000"/>
              <a:gd name="connsiteY136" fmla="*/ 7687 h 10000"/>
              <a:gd name="connsiteX137" fmla="*/ 329 w 10000"/>
              <a:gd name="connsiteY137" fmla="*/ 7721 h 10000"/>
              <a:gd name="connsiteX138" fmla="*/ 383 w 10000"/>
              <a:gd name="connsiteY138" fmla="*/ 7744 h 10000"/>
              <a:gd name="connsiteX139" fmla="*/ 443 w 10000"/>
              <a:gd name="connsiteY139" fmla="*/ 7768 h 10000"/>
              <a:gd name="connsiteX140" fmla="*/ 502 w 10000"/>
              <a:gd name="connsiteY140" fmla="*/ 7783 h 10000"/>
              <a:gd name="connsiteX141" fmla="*/ 562 w 10000"/>
              <a:gd name="connsiteY141" fmla="*/ 7797 h 10000"/>
              <a:gd name="connsiteX142" fmla="*/ 621 w 10000"/>
              <a:gd name="connsiteY142" fmla="*/ 7802 h 10000"/>
              <a:gd name="connsiteX143" fmla="*/ 686 w 10000"/>
              <a:gd name="connsiteY143" fmla="*/ 7802 h 10000"/>
              <a:gd name="connsiteX144" fmla="*/ 751 w 10000"/>
              <a:gd name="connsiteY144" fmla="*/ 7802 h 10000"/>
              <a:gd name="connsiteX145" fmla="*/ 810 w 10000"/>
              <a:gd name="connsiteY145" fmla="*/ 7792 h 10000"/>
              <a:gd name="connsiteX146" fmla="*/ 875 w 10000"/>
              <a:gd name="connsiteY146" fmla="*/ 7773 h 10000"/>
              <a:gd name="connsiteX147" fmla="*/ 934 w 10000"/>
              <a:gd name="connsiteY147" fmla="*/ 7754 h 10000"/>
              <a:gd name="connsiteX148" fmla="*/ 994 w 10000"/>
              <a:gd name="connsiteY148" fmla="*/ 7725 h 10000"/>
              <a:gd name="connsiteX149" fmla="*/ 4325 w 10000"/>
              <a:gd name="connsiteY149" fmla="*/ 6028 h 10000"/>
              <a:gd name="connsiteX150" fmla="*/ 4325 w 10000"/>
              <a:gd name="connsiteY150" fmla="*/ 9428 h 10000"/>
              <a:gd name="connsiteX151" fmla="*/ 4325 w 10000"/>
              <a:gd name="connsiteY151" fmla="*/ 9428 h 10000"/>
              <a:gd name="connsiteX152" fmla="*/ 4330 w 10000"/>
              <a:gd name="connsiteY152" fmla="*/ 9485 h 10000"/>
              <a:gd name="connsiteX153" fmla="*/ 4341 w 10000"/>
              <a:gd name="connsiteY153" fmla="*/ 9542 h 10000"/>
              <a:gd name="connsiteX154" fmla="*/ 4357 w 10000"/>
              <a:gd name="connsiteY154" fmla="*/ 9599 h 10000"/>
              <a:gd name="connsiteX155" fmla="*/ 4379 w 10000"/>
              <a:gd name="connsiteY155" fmla="*/ 9652 h 10000"/>
              <a:gd name="connsiteX156" fmla="*/ 4406 w 10000"/>
              <a:gd name="connsiteY156" fmla="*/ 9700 h 10000"/>
              <a:gd name="connsiteX157" fmla="*/ 4438 w 10000"/>
              <a:gd name="connsiteY157" fmla="*/ 9747 h 10000"/>
              <a:gd name="connsiteX158" fmla="*/ 4476 w 10000"/>
              <a:gd name="connsiteY158" fmla="*/ 9790 h 10000"/>
              <a:gd name="connsiteX159" fmla="*/ 4519 w 10000"/>
              <a:gd name="connsiteY159" fmla="*/ 9833 h 10000"/>
              <a:gd name="connsiteX160" fmla="*/ 4563 w 10000"/>
              <a:gd name="connsiteY160" fmla="*/ 9871 h 10000"/>
              <a:gd name="connsiteX161" fmla="*/ 4611 w 10000"/>
              <a:gd name="connsiteY161" fmla="*/ 9905 h 10000"/>
              <a:gd name="connsiteX162" fmla="*/ 4665 w 10000"/>
              <a:gd name="connsiteY162" fmla="*/ 9933 h 10000"/>
              <a:gd name="connsiteX163" fmla="*/ 4725 w 10000"/>
              <a:gd name="connsiteY163" fmla="*/ 9957 h 10000"/>
              <a:gd name="connsiteX164" fmla="*/ 4784 w 10000"/>
              <a:gd name="connsiteY164" fmla="*/ 9976 h 10000"/>
              <a:gd name="connsiteX165" fmla="*/ 4843 w 10000"/>
              <a:gd name="connsiteY165" fmla="*/ 9990 h 10000"/>
              <a:gd name="connsiteX166" fmla="*/ 4908 w 10000"/>
              <a:gd name="connsiteY166" fmla="*/ 10000 h 10000"/>
              <a:gd name="connsiteX167" fmla="*/ 4973 w 10000"/>
              <a:gd name="connsiteY167" fmla="*/ 10000 h 10000"/>
              <a:gd name="connsiteX168" fmla="*/ 5022 w 10000"/>
              <a:gd name="connsiteY168" fmla="*/ 10000 h 10000"/>
              <a:gd name="connsiteX169" fmla="*/ 5022 w 10000"/>
              <a:gd name="connsiteY169" fmla="*/ 10000 h 10000"/>
              <a:gd name="connsiteX170" fmla="*/ 5086 w 10000"/>
              <a:gd name="connsiteY170" fmla="*/ 10000 h 10000"/>
              <a:gd name="connsiteX171" fmla="*/ 5151 w 10000"/>
              <a:gd name="connsiteY171" fmla="*/ 9990 h 10000"/>
              <a:gd name="connsiteX172" fmla="*/ 5216 w 10000"/>
              <a:gd name="connsiteY172" fmla="*/ 9976 h 10000"/>
              <a:gd name="connsiteX173" fmla="*/ 5275 w 10000"/>
              <a:gd name="connsiteY173" fmla="*/ 9957 h 10000"/>
              <a:gd name="connsiteX174" fmla="*/ 5329 w 10000"/>
              <a:gd name="connsiteY174" fmla="*/ 9933 h 10000"/>
              <a:gd name="connsiteX175" fmla="*/ 5383 w 10000"/>
              <a:gd name="connsiteY175" fmla="*/ 9905 h 10000"/>
              <a:gd name="connsiteX176" fmla="*/ 5432 w 10000"/>
              <a:gd name="connsiteY176" fmla="*/ 9871 h 10000"/>
              <a:gd name="connsiteX177" fmla="*/ 5481 w 10000"/>
              <a:gd name="connsiteY177" fmla="*/ 9833 h 10000"/>
              <a:gd name="connsiteX178" fmla="*/ 5518 w 10000"/>
              <a:gd name="connsiteY178" fmla="*/ 9790 h 10000"/>
              <a:gd name="connsiteX179" fmla="*/ 5556 w 10000"/>
              <a:gd name="connsiteY179" fmla="*/ 9747 h 10000"/>
              <a:gd name="connsiteX180" fmla="*/ 5589 w 10000"/>
              <a:gd name="connsiteY180" fmla="*/ 9700 h 10000"/>
              <a:gd name="connsiteX181" fmla="*/ 5616 w 10000"/>
              <a:gd name="connsiteY181" fmla="*/ 9652 h 10000"/>
              <a:gd name="connsiteX182" fmla="*/ 5643 w 10000"/>
              <a:gd name="connsiteY182" fmla="*/ 9599 h 10000"/>
              <a:gd name="connsiteX183" fmla="*/ 5653 w 10000"/>
              <a:gd name="connsiteY183" fmla="*/ 9542 h 10000"/>
              <a:gd name="connsiteX184" fmla="*/ 5664 w 10000"/>
              <a:gd name="connsiteY184" fmla="*/ 9485 h 10000"/>
              <a:gd name="connsiteX185" fmla="*/ 5670 w 10000"/>
              <a:gd name="connsiteY185" fmla="*/ 9428 h 10000"/>
              <a:gd name="connsiteX186" fmla="*/ 5670 w 10000"/>
              <a:gd name="connsiteY186" fmla="*/ 6028 h 10000"/>
              <a:gd name="connsiteX187" fmla="*/ 9006 w 10000"/>
              <a:gd name="connsiteY187" fmla="*/ 7725 h 10000"/>
              <a:gd name="connsiteX188" fmla="*/ 9006 w 10000"/>
              <a:gd name="connsiteY188" fmla="*/ 7725 h 10000"/>
              <a:gd name="connsiteX189" fmla="*/ 9066 w 10000"/>
              <a:gd name="connsiteY189" fmla="*/ 7754 h 10000"/>
              <a:gd name="connsiteX190" fmla="*/ 9125 w 10000"/>
              <a:gd name="connsiteY190" fmla="*/ 7773 h 10000"/>
              <a:gd name="connsiteX191" fmla="*/ 9185 w 10000"/>
              <a:gd name="connsiteY191" fmla="*/ 7792 h 10000"/>
              <a:gd name="connsiteX192" fmla="*/ 9249 w 10000"/>
              <a:gd name="connsiteY192" fmla="*/ 7802 h 10000"/>
              <a:gd name="connsiteX193" fmla="*/ 9309 w 10000"/>
              <a:gd name="connsiteY193" fmla="*/ 7802 h 10000"/>
              <a:gd name="connsiteX194" fmla="*/ 9374 w 10000"/>
              <a:gd name="connsiteY194" fmla="*/ 7802 h 10000"/>
              <a:gd name="connsiteX195" fmla="*/ 9433 w 10000"/>
              <a:gd name="connsiteY195" fmla="*/ 7797 h 10000"/>
              <a:gd name="connsiteX196" fmla="*/ 9498 w 10000"/>
              <a:gd name="connsiteY196" fmla="*/ 7783 h 10000"/>
              <a:gd name="connsiteX197" fmla="*/ 9557 w 10000"/>
              <a:gd name="connsiteY197" fmla="*/ 7768 h 10000"/>
              <a:gd name="connsiteX198" fmla="*/ 9611 w 10000"/>
              <a:gd name="connsiteY198" fmla="*/ 7744 h 10000"/>
              <a:gd name="connsiteX199" fmla="*/ 9665 w 10000"/>
              <a:gd name="connsiteY199" fmla="*/ 7721 h 10000"/>
              <a:gd name="connsiteX200" fmla="*/ 9719 w 10000"/>
              <a:gd name="connsiteY200" fmla="*/ 7687 h 10000"/>
              <a:gd name="connsiteX201" fmla="*/ 9768 w 10000"/>
              <a:gd name="connsiteY201" fmla="*/ 7654 h 10000"/>
              <a:gd name="connsiteX202" fmla="*/ 9811 w 10000"/>
              <a:gd name="connsiteY202" fmla="*/ 7611 h 10000"/>
              <a:gd name="connsiteX203" fmla="*/ 9854 w 10000"/>
              <a:gd name="connsiteY203" fmla="*/ 7568 h 10000"/>
              <a:gd name="connsiteX204" fmla="*/ 9892 w 10000"/>
              <a:gd name="connsiteY204" fmla="*/ 7520 h 10000"/>
              <a:gd name="connsiteX205" fmla="*/ 9914 w 10000"/>
              <a:gd name="connsiteY205" fmla="*/ 7482 h 10000"/>
              <a:gd name="connsiteX206" fmla="*/ 9914 w 10000"/>
              <a:gd name="connsiteY206" fmla="*/ 7482 h 10000"/>
              <a:gd name="connsiteX207" fmla="*/ 9941 w 10000"/>
              <a:gd name="connsiteY207" fmla="*/ 7430 h 10000"/>
              <a:gd name="connsiteX208" fmla="*/ 9968 w 10000"/>
              <a:gd name="connsiteY208" fmla="*/ 7377 h 10000"/>
              <a:gd name="connsiteX209" fmla="*/ 9984 w 10000"/>
              <a:gd name="connsiteY209" fmla="*/ 7325 h 10000"/>
              <a:gd name="connsiteX210" fmla="*/ 9995 w 10000"/>
              <a:gd name="connsiteY210" fmla="*/ 7268 h 10000"/>
              <a:gd name="connsiteX211" fmla="*/ 10000 w 10000"/>
              <a:gd name="connsiteY211" fmla="*/ 7215 h 10000"/>
              <a:gd name="connsiteX212" fmla="*/ 10000 w 10000"/>
              <a:gd name="connsiteY212" fmla="*/ 7158 h 10000"/>
              <a:gd name="connsiteX213" fmla="*/ 9989 w 10000"/>
              <a:gd name="connsiteY213" fmla="*/ 7101 h 10000"/>
              <a:gd name="connsiteX214" fmla="*/ 9978 w 10000"/>
              <a:gd name="connsiteY214" fmla="*/ 7048 h 10000"/>
              <a:gd name="connsiteX215" fmla="*/ 9957 w 10000"/>
              <a:gd name="connsiteY215" fmla="*/ 6996 h 10000"/>
              <a:gd name="connsiteX216" fmla="*/ 9935 w 10000"/>
              <a:gd name="connsiteY216" fmla="*/ 6948 h 10000"/>
              <a:gd name="connsiteX217" fmla="*/ 9903 w 10000"/>
              <a:gd name="connsiteY217" fmla="*/ 6896 h 10000"/>
              <a:gd name="connsiteX218" fmla="*/ 9870 w 10000"/>
              <a:gd name="connsiteY218" fmla="*/ 6853 h 10000"/>
              <a:gd name="connsiteX219" fmla="*/ 9827 w 10000"/>
              <a:gd name="connsiteY219" fmla="*/ 6810 h 10000"/>
              <a:gd name="connsiteX220" fmla="*/ 9784 w 10000"/>
              <a:gd name="connsiteY220" fmla="*/ 6767 h 10000"/>
              <a:gd name="connsiteX221" fmla="*/ 9730 w 10000"/>
              <a:gd name="connsiteY221" fmla="*/ 6733 h 10000"/>
              <a:gd name="connsiteX222" fmla="*/ 9676 w 10000"/>
              <a:gd name="connsiteY222" fmla="*/ 6700 h 10000"/>
              <a:gd name="connsiteX223" fmla="*/ 9676 w 10000"/>
              <a:gd name="connsiteY223" fmla="*/ 67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</a:cxnLst>
            <a:rect l="l" t="t" r="r" b="b"/>
            <a:pathLst>
              <a:path w="10000" h="10000">
                <a:moveTo>
                  <a:pt x="9676" y="6700"/>
                </a:moveTo>
                <a:cubicBezTo>
                  <a:pt x="9120" y="6417"/>
                  <a:pt x="6339" y="5569"/>
                  <a:pt x="6339" y="5002"/>
                </a:cubicBezTo>
                <a:cubicBezTo>
                  <a:pt x="6339" y="4435"/>
                  <a:pt x="9120" y="3584"/>
                  <a:pt x="9676" y="3300"/>
                </a:cubicBezTo>
                <a:lnTo>
                  <a:pt x="9676" y="3300"/>
                </a:lnTo>
                <a:lnTo>
                  <a:pt x="9730" y="3267"/>
                </a:lnTo>
                <a:cubicBezTo>
                  <a:pt x="9748" y="3256"/>
                  <a:pt x="9766" y="3244"/>
                  <a:pt x="9784" y="3233"/>
                </a:cubicBezTo>
                <a:cubicBezTo>
                  <a:pt x="9798" y="3220"/>
                  <a:pt x="9813" y="3208"/>
                  <a:pt x="9827" y="3195"/>
                </a:cubicBezTo>
                <a:lnTo>
                  <a:pt x="9870" y="3152"/>
                </a:lnTo>
                <a:lnTo>
                  <a:pt x="9903" y="3104"/>
                </a:lnTo>
                <a:cubicBezTo>
                  <a:pt x="9914" y="3088"/>
                  <a:pt x="9924" y="3073"/>
                  <a:pt x="9935" y="3057"/>
                </a:cubicBezTo>
                <a:cubicBezTo>
                  <a:pt x="9942" y="3039"/>
                  <a:pt x="9950" y="3022"/>
                  <a:pt x="9957" y="3004"/>
                </a:cubicBezTo>
                <a:cubicBezTo>
                  <a:pt x="9964" y="2987"/>
                  <a:pt x="9971" y="2969"/>
                  <a:pt x="9978" y="2952"/>
                </a:cubicBezTo>
                <a:cubicBezTo>
                  <a:pt x="9982" y="2934"/>
                  <a:pt x="9985" y="2917"/>
                  <a:pt x="9989" y="2899"/>
                </a:cubicBezTo>
                <a:cubicBezTo>
                  <a:pt x="9993" y="2880"/>
                  <a:pt x="9996" y="2861"/>
                  <a:pt x="10000" y="2842"/>
                </a:cubicBezTo>
                <a:lnTo>
                  <a:pt x="10000" y="2790"/>
                </a:lnTo>
                <a:cubicBezTo>
                  <a:pt x="9998" y="2771"/>
                  <a:pt x="9997" y="2751"/>
                  <a:pt x="9995" y="2732"/>
                </a:cubicBezTo>
                <a:cubicBezTo>
                  <a:pt x="9991" y="2715"/>
                  <a:pt x="9988" y="2697"/>
                  <a:pt x="9984" y="2680"/>
                </a:cubicBezTo>
                <a:cubicBezTo>
                  <a:pt x="9979" y="2661"/>
                  <a:pt x="9973" y="2642"/>
                  <a:pt x="9968" y="2623"/>
                </a:cubicBezTo>
                <a:cubicBezTo>
                  <a:pt x="9959" y="2605"/>
                  <a:pt x="9950" y="2588"/>
                  <a:pt x="9941" y="2570"/>
                </a:cubicBezTo>
                <a:cubicBezTo>
                  <a:pt x="9932" y="2553"/>
                  <a:pt x="9923" y="2535"/>
                  <a:pt x="9914" y="2518"/>
                </a:cubicBezTo>
                <a:cubicBezTo>
                  <a:pt x="9907" y="2507"/>
                  <a:pt x="9899" y="2496"/>
                  <a:pt x="9892" y="2485"/>
                </a:cubicBezTo>
                <a:lnTo>
                  <a:pt x="9892" y="2485"/>
                </a:lnTo>
                <a:cubicBezTo>
                  <a:pt x="9879" y="2467"/>
                  <a:pt x="9867" y="2450"/>
                  <a:pt x="9854" y="2432"/>
                </a:cubicBezTo>
                <a:lnTo>
                  <a:pt x="9811" y="2389"/>
                </a:lnTo>
                <a:cubicBezTo>
                  <a:pt x="9797" y="2376"/>
                  <a:pt x="9782" y="2364"/>
                  <a:pt x="9768" y="2351"/>
                </a:cubicBezTo>
                <a:cubicBezTo>
                  <a:pt x="9752" y="2338"/>
                  <a:pt x="9735" y="2326"/>
                  <a:pt x="9719" y="2313"/>
                </a:cubicBezTo>
                <a:cubicBezTo>
                  <a:pt x="9701" y="2303"/>
                  <a:pt x="9683" y="2294"/>
                  <a:pt x="9665" y="2284"/>
                </a:cubicBezTo>
                <a:cubicBezTo>
                  <a:pt x="9647" y="2275"/>
                  <a:pt x="9629" y="2265"/>
                  <a:pt x="9611" y="2256"/>
                </a:cubicBezTo>
                <a:lnTo>
                  <a:pt x="9557" y="2232"/>
                </a:lnTo>
                <a:lnTo>
                  <a:pt x="9498" y="2217"/>
                </a:lnTo>
                <a:lnTo>
                  <a:pt x="9433" y="2208"/>
                </a:lnTo>
                <a:cubicBezTo>
                  <a:pt x="9413" y="2205"/>
                  <a:pt x="9394" y="2201"/>
                  <a:pt x="9374" y="2198"/>
                </a:cubicBezTo>
                <a:lnTo>
                  <a:pt x="9309" y="2198"/>
                </a:lnTo>
                <a:cubicBezTo>
                  <a:pt x="9289" y="2200"/>
                  <a:pt x="9269" y="2201"/>
                  <a:pt x="9249" y="2203"/>
                </a:cubicBezTo>
                <a:cubicBezTo>
                  <a:pt x="9228" y="2206"/>
                  <a:pt x="9206" y="2210"/>
                  <a:pt x="9185" y="2213"/>
                </a:cubicBezTo>
                <a:cubicBezTo>
                  <a:pt x="9165" y="2218"/>
                  <a:pt x="9145" y="2222"/>
                  <a:pt x="9125" y="2227"/>
                </a:cubicBezTo>
                <a:cubicBezTo>
                  <a:pt x="9105" y="2233"/>
                  <a:pt x="9086" y="2240"/>
                  <a:pt x="9066" y="2246"/>
                </a:cubicBezTo>
                <a:cubicBezTo>
                  <a:pt x="9046" y="2256"/>
                  <a:pt x="9026" y="2265"/>
                  <a:pt x="9006" y="2275"/>
                </a:cubicBezTo>
                <a:cubicBezTo>
                  <a:pt x="8440" y="2563"/>
                  <a:pt x="6226" y="4256"/>
                  <a:pt x="5670" y="3972"/>
                </a:cubicBezTo>
                <a:cubicBezTo>
                  <a:pt x="5114" y="3688"/>
                  <a:pt x="5670" y="1139"/>
                  <a:pt x="5670" y="572"/>
                </a:cubicBezTo>
                <a:lnTo>
                  <a:pt x="5670" y="572"/>
                </a:lnTo>
                <a:lnTo>
                  <a:pt x="5664" y="515"/>
                </a:lnTo>
                <a:cubicBezTo>
                  <a:pt x="5660" y="496"/>
                  <a:pt x="5657" y="477"/>
                  <a:pt x="5653" y="458"/>
                </a:cubicBezTo>
                <a:cubicBezTo>
                  <a:pt x="5650" y="440"/>
                  <a:pt x="5646" y="423"/>
                  <a:pt x="5643" y="405"/>
                </a:cubicBezTo>
                <a:cubicBezTo>
                  <a:pt x="5634" y="388"/>
                  <a:pt x="5625" y="370"/>
                  <a:pt x="5616" y="353"/>
                </a:cubicBezTo>
                <a:cubicBezTo>
                  <a:pt x="5607" y="335"/>
                  <a:pt x="5598" y="318"/>
                  <a:pt x="5589" y="300"/>
                </a:cubicBezTo>
                <a:cubicBezTo>
                  <a:pt x="5578" y="284"/>
                  <a:pt x="5567" y="269"/>
                  <a:pt x="5556" y="253"/>
                </a:cubicBezTo>
                <a:cubicBezTo>
                  <a:pt x="5543" y="239"/>
                  <a:pt x="5531" y="224"/>
                  <a:pt x="5518" y="210"/>
                </a:cubicBezTo>
                <a:lnTo>
                  <a:pt x="5481" y="167"/>
                </a:lnTo>
                <a:cubicBezTo>
                  <a:pt x="5465" y="156"/>
                  <a:pt x="5448" y="145"/>
                  <a:pt x="5432" y="134"/>
                </a:cubicBezTo>
                <a:lnTo>
                  <a:pt x="5383" y="100"/>
                </a:lnTo>
                <a:cubicBezTo>
                  <a:pt x="5365" y="91"/>
                  <a:pt x="5347" y="81"/>
                  <a:pt x="5329" y="72"/>
                </a:cubicBezTo>
                <a:lnTo>
                  <a:pt x="5275" y="48"/>
                </a:lnTo>
                <a:cubicBezTo>
                  <a:pt x="5255" y="42"/>
                  <a:pt x="5236" y="35"/>
                  <a:pt x="5216" y="29"/>
                </a:cubicBezTo>
                <a:lnTo>
                  <a:pt x="5151" y="14"/>
                </a:lnTo>
                <a:lnTo>
                  <a:pt x="5086" y="5"/>
                </a:lnTo>
                <a:cubicBezTo>
                  <a:pt x="5065" y="3"/>
                  <a:pt x="5043" y="2"/>
                  <a:pt x="5022" y="0"/>
                </a:cubicBezTo>
                <a:lnTo>
                  <a:pt x="4973" y="0"/>
                </a:lnTo>
                <a:lnTo>
                  <a:pt x="4973" y="0"/>
                </a:lnTo>
                <a:cubicBezTo>
                  <a:pt x="4951" y="2"/>
                  <a:pt x="4930" y="3"/>
                  <a:pt x="4908" y="5"/>
                </a:cubicBezTo>
                <a:lnTo>
                  <a:pt x="4843" y="14"/>
                </a:lnTo>
                <a:lnTo>
                  <a:pt x="4784" y="29"/>
                </a:lnTo>
                <a:cubicBezTo>
                  <a:pt x="4764" y="35"/>
                  <a:pt x="4745" y="42"/>
                  <a:pt x="4725" y="48"/>
                </a:cubicBezTo>
                <a:lnTo>
                  <a:pt x="4665" y="72"/>
                </a:lnTo>
                <a:cubicBezTo>
                  <a:pt x="4647" y="81"/>
                  <a:pt x="4629" y="91"/>
                  <a:pt x="4611" y="100"/>
                </a:cubicBezTo>
                <a:cubicBezTo>
                  <a:pt x="4595" y="111"/>
                  <a:pt x="4579" y="123"/>
                  <a:pt x="4563" y="134"/>
                </a:cubicBezTo>
                <a:cubicBezTo>
                  <a:pt x="4548" y="145"/>
                  <a:pt x="4534" y="156"/>
                  <a:pt x="4519" y="167"/>
                </a:cubicBezTo>
                <a:lnTo>
                  <a:pt x="4476" y="210"/>
                </a:lnTo>
                <a:cubicBezTo>
                  <a:pt x="4463" y="224"/>
                  <a:pt x="4451" y="239"/>
                  <a:pt x="4438" y="253"/>
                </a:cubicBezTo>
                <a:cubicBezTo>
                  <a:pt x="4427" y="269"/>
                  <a:pt x="4417" y="284"/>
                  <a:pt x="4406" y="300"/>
                </a:cubicBezTo>
                <a:cubicBezTo>
                  <a:pt x="4397" y="318"/>
                  <a:pt x="4388" y="335"/>
                  <a:pt x="4379" y="353"/>
                </a:cubicBezTo>
                <a:cubicBezTo>
                  <a:pt x="4372" y="370"/>
                  <a:pt x="4364" y="388"/>
                  <a:pt x="4357" y="405"/>
                </a:cubicBezTo>
                <a:cubicBezTo>
                  <a:pt x="4352" y="423"/>
                  <a:pt x="4346" y="440"/>
                  <a:pt x="4341" y="458"/>
                </a:cubicBezTo>
                <a:cubicBezTo>
                  <a:pt x="4337" y="477"/>
                  <a:pt x="4334" y="496"/>
                  <a:pt x="4330" y="515"/>
                </a:cubicBezTo>
                <a:cubicBezTo>
                  <a:pt x="4328" y="534"/>
                  <a:pt x="4327" y="553"/>
                  <a:pt x="4325" y="572"/>
                </a:cubicBezTo>
                <a:cubicBezTo>
                  <a:pt x="4324" y="1148"/>
                  <a:pt x="4880" y="3688"/>
                  <a:pt x="4325" y="3972"/>
                </a:cubicBezTo>
                <a:lnTo>
                  <a:pt x="994" y="2275"/>
                </a:lnTo>
                <a:lnTo>
                  <a:pt x="994" y="2275"/>
                </a:lnTo>
                <a:cubicBezTo>
                  <a:pt x="974" y="2265"/>
                  <a:pt x="954" y="2256"/>
                  <a:pt x="934" y="2246"/>
                </a:cubicBezTo>
                <a:cubicBezTo>
                  <a:pt x="914" y="2240"/>
                  <a:pt x="895" y="2233"/>
                  <a:pt x="875" y="2227"/>
                </a:cubicBezTo>
                <a:cubicBezTo>
                  <a:pt x="853" y="2222"/>
                  <a:pt x="832" y="2218"/>
                  <a:pt x="810" y="2213"/>
                </a:cubicBezTo>
                <a:cubicBezTo>
                  <a:pt x="790" y="2210"/>
                  <a:pt x="771" y="2206"/>
                  <a:pt x="751" y="2203"/>
                </a:cubicBezTo>
                <a:cubicBezTo>
                  <a:pt x="729" y="2201"/>
                  <a:pt x="708" y="2200"/>
                  <a:pt x="686" y="2198"/>
                </a:cubicBezTo>
                <a:lnTo>
                  <a:pt x="621" y="2198"/>
                </a:lnTo>
                <a:cubicBezTo>
                  <a:pt x="601" y="2201"/>
                  <a:pt x="582" y="2205"/>
                  <a:pt x="562" y="2208"/>
                </a:cubicBezTo>
                <a:lnTo>
                  <a:pt x="502" y="2217"/>
                </a:lnTo>
                <a:lnTo>
                  <a:pt x="443" y="2232"/>
                </a:lnTo>
                <a:lnTo>
                  <a:pt x="383" y="2256"/>
                </a:lnTo>
                <a:cubicBezTo>
                  <a:pt x="365" y="2265"/>
                  <a:pt x="347" y="2275"/>
                  <a:pt x="329" y="2284"/>
                </a:cubicBezTo>
                <a:cubicBezTo>
                  <a:pt x="311" y="2294"/>
                  <a:pt x="293" y="2303"/>
                  <a:pt x="275" y="2313"/>
                </a:cubicBezTo>
                <a:cubicBezTo>
                  <a:pt x="259" y="2326"/>
                  <a:pt x="243" y="2338"/>
                  <a:pt x="227" y="2351"/>
                </a:cubicBezTo>
                <a:cubicBezTo>
                  <a:pt x="213" y="2364"/>
                  <a:pt x="198" y="2376"/>
                  <a:pt x="184" y="2389"/>
                </a:cubicBezTo>
                <a:cubicBezTo>
                  <a:pt x="169" y="2403"/>
                  <a:pt x="155" y="2418"/>
                  <a:pt x="140" y="2432"/>
                </a:cubicBezTo>
                <a:cubicBezTo>
                  <a:pt x="129" y="2450"/>
                  <a:pt x="119" y="2467"/>
                  <a:pt x="108" y="2485"/>
                </a:cubicBezTo>
                <a:cubicBezTo>
                  <a:pt x="101" y="2496"/>
                  <a:pt x="93" y="2507"/>
                  <a:pt x="86" y="2518"/>
                </a:cubicBezTo>
                <a:lnTo>
                  <a:pt x="86" y="2518"/>
                </a:lnTo>
                <a:cubicBezTo>
                  <a:pt x="75" y="2535"/>
                  <a:pt x="65" y="2553"/>
                  <a:pt x="54" y="2570"/>
                </a:cubicBezTo>
                <a:cubicBezTo>
                  <a:pt x="47" y="2588"/>
                  <a:pt x="39" y="2605"/>
                  <a:pt x="32" y="2623"/>
                </a:cubicBezTo>
                <a:lnTo>
                  <a:pt x="11" y="2680"/>
                </a:lnTo>
                <a:cubicBezTo>
                  <a:pt x="7" y="2697"/>
                  <a:pt x="4" y="2715"/>
                  <a:pt x="0" y="2732"/>
                </a:cubicBezTo>
                <a:lnTo>
                  <a:pt x="0" y="2790"/>
                </a:lnTo>
                <a:lnTo>
                  <a:pt x="0" y="2842"/>
                </a:lnTo>
                <a:cubicBezTo>
                  <a:pt x="2" y="2861"/>
                  <a:pt x="3" y="2880"/>
                  <a:pt x="5" y="2899"/>
                </a:cubicBezTo>
                <a:cubicBezTo>
                  <a:pt x="11" y="2917"/>
                  <a:pt x="16" y="2934"/>
                  <a:pt x="22" y="2952"/>
                </a:cubicBezTo>
                <a:cubicBezTo>
                  <a:pt x="27" y="2969"/>
                  <a:pt x="33" y="2987"/>
                  <a:pt x="38" y="3004"/>
                </a:cubicBezTo>
                <a:cubicBezTo>
                  <a:pt x="47" y="3022"/>
                  <a:pt x="56" y="3039"/>
                  <a:pt x="65" y="3057"/>
                </a:cubicBezTo>
                <a:cubicBezTo>
                  <a:pt x="74" y="3073"/>
                  <a:pt x="83" y="3088"/>
                  <a:pt x="92" y="3104"/>
                </a:cubicBezTo>
                <a:cubicBezTo>
                  <a:pt x="105" y="3120"/>
                  <a:pt x="117" y="3136"/>
                  <a:pt x="130" y="3152"/>
                </a:cubicBezTo>
                <a:lnTo>
                  <a:pt x="167" y="3195"/>
                </a:lnTo>
                <a:cubicBezTo>
                  <a:pt x="183" y="3208"/>
                  <a:pt x="200" y="3220"/>
                  <a:pt x="216" y="3233"/>
                </a:cubicBezTo>
                <a:lnTo>
                  <a:pt x="265" y="3267"/>
                </a:lnTo>
                <a:lnTo>
                  <a:pt x="319" y="3300"/>
                </a:lnTo>
                <a:cubicBezTo>
                  <a:pt x="884" y="3589"/>
                  <a:pt x="3656" y="4435"/>
                  <a:pt x="3656" y="5002"/>
                </a:cubicBezTo>
                <a:cubicBezTo>
                  <a:pt x="3656" y="5569"/>
                  <a:pt x="875" y="6417"/>
                  <a:pt x="319" y="6700"/>
                </a:cubicBezTo>
                <a:lnTo>
                  <a:pt x="319" y="6700"/>
                </a:lnTo>
                <a:lnTo>
                  <a:pt x="265" y="6733"/>
                </a:lnTo>
                <a:lnTo>
                  <a:pt x="216" y="6767"/>
                </a:lnTo>
                <a:lnTo>
                  <a:pt x="167" y="6810"/>
                </a:lnTo>
                <a:lnTo>
                  <a:pt x="130" y="6853"/>
                </a:lnTo>
                <a:cubicBezTo>
                  <a:pt x="117" y="6867"/>
                  <a:pt x="105" y="6882"/>
                  <a:pt x="92" y="6896"/>
                </a:cubicBezTo>
                <a:cubicBezTo>
                  <a:pt x="83" y="6913"/>
                  <a:pt x="74" y="6931"/>
                  <a:pt x="65" y="6948"/>
                </a:cubicBezTo>
                <a:lnTo>
                  <a:pt x="38" y="6996"/>
                </a:lnTo>
                <a:cubicBezTo>
                  <a:pt x="33" y="7013"/>
                  <a:pt x="27" y="7031"/>
                  <a:pt x="22" y="7048"/>
                </a:cubicBezTo>
                <a:cubicBezTo>
                  <a:pt x="16" y="7066"/>
                  <a:pt x="11" y="7083"/>
                  <a:pt x="5" y="7101"/>
                </a:cubicBezTo>
                <a:cubicBezTo>
                  <a:pt x="3" y="7120"/>
                  <a:pt x="2" y="7139"/>
                  <a:pt x="0" y="7158"/>
                </a:cubicBezTo>
                <a:lnTo>
                  <a:pt x="0" y="7215"/>
                </a:lnTo>
                <a:lnTo>
                  <a:pt x="0" y="7268"/>
                </a:lnTo>
                <a:cubicBezTo>
                  <a:pt x="4" y="7287"/>
                  <a:pt x="7" y="7306"/>
                  <a:pt x="11" y="7325"/>
                </a:cubicBezTo>
                <a:cubicBezTo>
                  <a:pt x="18" y="7342"/>
                  <a:pt x="25" y="7360"/>
                  <a:pt x="32" y="7377"/>
                </a:cubicBezTo>
                <a:cubicBezTo>
                  <a:pt x="39" y="7395"/>
                  <a:pt x="47" y="7412"/>
                  <a:pt x="54" y="7430"/>
                </a:cubicBezTo>
                <a:cubicBezTo>
                  <a:pt x="65" y="7447"/>
                  <a:pt x="75" y="7465"/>
                  <a:pt x="86" y="7482"/>
                </a:cubicBezTo>
                <a:cubicBezTo>
                  <a:pt x="93" y="7495"/>
                  <a:pt x="101" y="7507"/>
                  <a:pt x="108" y="7520"/>
                </a:cubicBezTo>
                <a:lnTo>
                  <a:pt x="108" y="7520"/>
                </a:lnTo>
                <a:cubicBezTo>
                  <a:pt x="119" y="7536"/>
                  <a:pt x="129" y="7552"/>
                  <a:pt x="140" y="7568"/>
                </a:cubicBezTo>
                <a:cubicBezTo>
                  <a:pt x="155" y="7582"/>
                  <a:pt x="169" y="7597"/>
                  <a:pt x="184" y="7611"/>
                </a:cubicBezTo>
                <a:lnTo>
                  <a:pt x="227" y="7654"/>
                </a:lnTo>
                <a:lnTo>
                  <a:pt x="275" y="7687"/>
                </a:lnTo>
                <a:cubicBezTo>
                  <a:pt x="293" y="7698"/>
                  <a:pt x="311" y="7710"/>
                  <a:pt x="329" y="7721"/>
                </a:cubicBezTo>
                <a:cubicBezTo>
                  <a:pt x="347" y="7729"/>
                  <a:pt x="365" y="7736"/>
                  <a:pt x="383" y="7744"/>
                </a:cubicBezTo>
                <a:lnTo>
                  <a:pt x="443" y="7768"/>
                </a:lnTo>
                <a:lnTo>
                  <a:pt x="502" y="7783"/>
                </a:lnTo>
                <a:cubicBezTo>
                  <a:pt x="522" y="7788"/>
                  <a:pt x="542" y="7792"/>
                  <a:pt x="562" y="7797"/>
                </a:cubicBezTo>
                <a:cubicBezTo>
                  <a:pt x="582" y="7799"/>
                  <a:pt x="601" y="7800"/>
                  <a:pt x="621" y="7802"/>
                </a:cubicBezTo>
                <a:lnTo>
                  <a:pt x="686" y="7802"/>
                </a:lnTo>
                <a:lnTo>
                  <a:pt x="751" y="7802"/>
                </a:lnTo>
                <a:cubicBezTo>
                  <a:pt x="771" y="7799"/>
                  <a:pt x="790" y="7795"/>
                  <a:pt x="810" y="7792"/>
                </a:cubicBezTo>
                <a:cubicBezTo>
                  <a:pt x="832" y="7786"/>
                  <a:pt x="853" y="7779"/>
                  <a:pt x="875" y="7773"/>
                </a:cubicBezTo>
                <a:cubicBezTo>
                  <a:pt x="895" y="7767"/>
                  <a:pt x="914" y="7760"/>
                  <a:pt x="934" y="7754"/>
                </a:cubicBezTo>
                <a:cubicBezTo>
                  <a:pt x="954" y="7744"/>
                  <a:pt x="974" y="7735"/>
                  <a:pt x="994" y="7725"/>
                </a:cubicBezTo>
                <a:cubicBezTo>
                  <a:pt x="1559" y="7437"/>
                  <a:pt x="3770" y="5744"/>
                  <a:pt x="4325" y="6028"/>
                </a:cubicBezTo>
                <a:cubicBezTo>
                  <a:pt x="4880" y="6312"/>
                  <a:pt x="4325" y="8861"/>
                  <a:pt x="4325" y="9428"/>
                </a:cubicBezTo>
                <a:lnTo>
                  <a:pt x="4325" y="9428"/>
                </a:lnTo>
                <a:cubicBezTo>
                  <a:pt x="4327" y="9447"/>
                  <a:pt x="4328" y="9466"/>
                  <a:pt x="4330" y="9485"/>
                </a:cubicBezTo>
                <a:cubicBezTo>
                  <a:pt x="4334" y="9504"/>
                  <a:pt x="4337" y="9523"/>
                  <a:pt x="4341" y="9542"/>
                </a:cubicBezTo>
                <a:cubicBezTo>
                  <a:pt x="4346" y="9561"/>
                  <a:pt x="4352" y="9580"/>
                  <a:pt x="4357" y="9599"/>
                </a:cubicBezTo>
                <a:cubicBezTo>
                  <a:pt x="4364" y="9617"/>
                  <a:pt x="4372" y="9634"/>
                  <a:pt x="4379" y="9652"/>
                </a:cubicBezTo>
                <a:lnTo>
                  <a:pt x="4406" y="9700"/>
                </a:lnTo>
                <a:cubicBezTo>
                  <a:pt x="4417" y="9716"/>
                  <a:pt x="4427" y="9731"/>
                  <a:pt x="4438" y="9747"/>
                </a:cubicBezTo>
                <a:cubicBezTo>
                  <a:pt x="4451" y="9761"/>
                  <a:pt x="4463" y="9776"/>
                  <a:pt x="4476" y="9790"/>
                </a:cubicBezTo>
                <a:lnTo>
                  <a:pt x="4519" y="9833"/>
                </a:lnTo>
                <a:lnTo>
                  <a:pt x="4563" y="9871"/>
                </a:lnTo>
                <a:cubicBezTo>
                  <a:pt x="4579" y="9882"/>
                  <a:pt x="4595" y="9894"/>
                  <a:pt x="4611" y="9905"/>
                </a:cubicBezTo>
                <a:cubicBezTo>
                  <a:pt x="4629" y="9914"/>
                  <a:pt x="4647" y="9924"/>
                  <a:pt x="4665" y="9933"/>
                </a:cubicBezTo>
                <a:lnTo>
                  <a:pt x="4725" y="9957"/>
                </a:lnTo>
                <a:cubicBezTo>
                  <a:pt x="4745" y="9963"/>
                  <a:pt x="4764" y="9970"/>
                  <a:pt x="4784" y="9976"/>
                </a:cubicBezTo>
                <a:cubicBezTo>
                  <a:pt x="4804" y="9981"/>
                  <a:pt x="4823" y="9985"/>
                  <a:pt x="4843" y="9990"/>
                </a:cubicBezTo>
                <a:cubicBezTo>
                  <a:pt x="4865" y="9993"/>
                  <a:pt x="4886" y="9997"/>
                  <a:pt x="4908" y="10000"/>
                </a:cubicBezTo>
                <a:lnTo>
                  <a:pt x="4973" y="10000"/>
                </a:lnTo>
                <a:lnTo>
                  <a:pt x="5022" y="10000"/>
                </a:lnTo>
                <a:lnTo>
                  <a:pt x="5022" y="10000"/>
                </a:lnTo>
                <a:lnTo>
                  <a:pt x="5086" y="10000"/>
                </a:lnTo>
                <a:cubicBezTo>
                  <a:pt x="5108" y="9997"/>
                  <a:pt x="5129" y="9993"/>
                  <a:pt x="5151" y="9990"/>
                </a:cubicBezTo>
                <a:cubicBezTo>
                  <a:pt x="5173" y="9985"/>
                  <a:pt x="5194" y="9981"/>
                  <a:pt x="5216" y="9976"/>
                </a:cubicBezTo>
                <a:cubicBezTo>
                  <a:pt x="5236" y="9970"/>
                  <a:pt x="5255" y="9963"/>
                  <a:pt x="5275" y="9957"/>
                </a:cubicBezTo>
                <a:lnTo>
                  <a:pt x="5329" y="9933"/>
                </a:lnTo>
                <a:cubicBezTo>
                  <a:pt x="5347" y="9924"/>
                  <a:pt x="5365" y="9914"/>
                  <a:pt x="5383" y="9905"/>
                </a:cubicBezTo>
                <a:lnTo>
                  <a:pt x="5432" y="9871"/>
                </a:lnTo>
                <a:cubicBezTo>
                  <a:pt x="5448" y="9858"/>
                  <a:pt x="5465" y="9846"/>
                  <a:pt x="5481" y="9833"/>
                </a:cubicBezTo>
                <a:lnTo>
                  <a:pt x="5518" y="9790"/>
                </a:lnTo>
                <a:cubicBezTo>
                  <a:pt x="5531" y="9776"/>
                  <a:pt x="5543" y="9761"/>
                  <a:pt x="5556" y="9747"/>
                </a:cubicBezTo>
                <a:cubicBezTo>
                  <a:pt x="5567" y="9731"/>
                  <a:pt x="5578" y="9716"/>
                  <a:pt x="5589" y="9700"/>
                </a:cubicBezTo>
                <a:lnTo>
                  <a:pt x="5616" y="9652"/>
                </a:lnTo>
                <a:cubicBezTo>
                  <a:pt x="5625" y="9634"/>
                  <a:pt x="5634" y="9617"/>
                  <a:pt x="5643" y="9599"/>
                </a:cubicBezTo>
                <a:cubicBezTo>
                  <a:pt x="5646" y="9580"/>
                  <a:pt x="5650" y="9561"/>
                  <a:pt x="5653" y="9542"/>
                </a:cubicBezTo>
                <a:cubicBezTo>
                  <a:pt x="5657" y="9523"/>
                  <a:pt x="5660" y="9504"/>
                  <a:pt x="5664" y="9485"/>
                </a:cubicBezTo>
                <a:lnTo>
                  <a:pt x="5670" y="9428"/>
                </a:lnTo>
                <a:cubicBezTo>
                  <a:pt x="5671" y="8852"/>
                  <a:pt x="5114" y="6312"/>
                  <a:pt x="5670" y="6028"/>
                </a:cubicBezTo>
                <a:lnTo>
                  <a:pt x="9006" y="7725"/>
                </a:lnTo>
                <a:lnTo>
                  <a:pt x="9006" y="7725"/>
                </a:lnTo>
                <a:cubicBezTo>
                  <a:pt x="9026" y="7735"/>
                  <a:pt x="9046" y="7744"/>
                  <a:pt x="9066" y="7754"/>
                </a:cubicBezTo>
                <a:cubicBezTo>
                  <a:pt x="9086" y="7760"/>
                  <a:pt x="9105" y="7767"/>
                  <a:pt x="9125" y="7773"/>
                </a:cubicBezTo>
                <a:cubicBezTo>
                  <a:pt x="9145" y="7779"/>
                  <a:pt x="9165" y="7786"/>
                  <a:pt x="9185" y="7792"/>
                </a:cubicBezTo>
                <a:cubicBezTo>
                  <a:pt x="9206" y="7795"/>
                  <a:pt x="9228" y="7799"/>
                  <a:pt x="9249" y="7802"/>
                </a:cubicBezTo>
                <a:lnTo>
                  <a:pt x="9309" y="7802"/>
                </a:lnTo>
                <a:lnTo>
                  <a:pt x="9374" y="7802"/>
                </a:lnTo>
                <a:cubicBezTo>
                  <a:pt x="9394" y="7800"/>
                  <a:pt x="9413" y="7799"/>
                  <a:pt x="9433" y="7797"/>
                </a:cubicBezTo>
                <a:cubicBezTo>
                  <a:pt x="9455" y="7792"/>
                  <a:pt x="9476" y="7788"/>
                  <a:pt x="9498" y="7783"/>
                </a:cubicBezTo>
                <a:lnTo>
                  <a:pt x="9557" y="7768"/>
                </a:lnTo>
                <a:lnTo>
                  <a:pt x="9611" y="7744"/>
                </a:lnTo>
                <a:cubicBezTo>
                  <a:pt x="9629" y="7736"/>
                  <a:pt x="9647" y="7729"/>
                  <a:pt x="9665" y="7721"/>
                </a:cubicBezTo>
                <a:cubicBezTo>
                  <a:pt x="9683" y="7710"/>
                  <a:pt x="9701" y="7698"/>
                  <a:pt x="9719" y="7687"/>
                </a:cubicBezTo>
                <a:cubicBezTo>
                  <a:pt x="9735" y="7676"/>
                  <a:pt x="9752" y="7665"/>
                  <a:pt x="9768" y="7654"/>
                </a:cubicBezTo>
                <a:lnTo>
                  <a:pt x="9811" y="7611"/>
                </a:lnTo>
                <a:lnTo>
                  <a:pt x="9854" y="7568"/>
                </a:lnTo>
                <a:cubicBezTo>
                  <a:pt x="9867" y="7552"/>
                  <a:pt x="9879" y="7536"/>
                  <a:pt x="9892" y="7520"/>
                </a:cubicBezTo>
                <a:cubicBezTo>
                  <a:pt x="9899" y="7507"/>
                  <a:pt x="9907" y="7495"/>
                  <a:pt x="9914" y="7482"/>
                </a:cubicBezTo>
                <a:lnTo>
                  <a:pt x="9914" y="7482"/>
                </a:lnTo>
                <a:cubicBezTo>
                  <a:pt x="9923" y="7465"/>
                  <a:pt x="9932" y="7447"/>
                  <a:pt x="9941" y="7430"/>
                </a:cubicBezTo>
                <a:cubicBezTo>
                  <a:pt x="9950" y="7412"/>
                  <a:pt x="9959" y="7395"/>
                  <a:pt x="9968" y="7377"/>
                </a:cubicBezTo>
                <a:cubicBezTo>
                  <a:pt x="9973" y="7360"/>
                  <a:pt x="9979" y="7342"/>
                  <a:pt x="9984" y="7325"/>
                </a:cubicBezTo>
                <a:cubicBezTo>
                  <a:pt x="9988" y="7306"/>
                  <a:pt x="9991" y="7287"/>
                  <a:pt x="9995" y="7268"/>
                </a:cubicBezTo>
                <a:cubicBezTo>
                  <a:pt x="9997" y="7250"/>
                  <a:pt x="9998" y="7233"/>
                  <a:pt x="10000" y="7215"/>
                </a:cubicBezTo>
                <a:lnTo>
                  <a:pt x="10000" y="7158"/>
                </a:lnTo>
                <a:cubicBezTo>
                  <a:pt x="9996" y="7139"/>
                  <a:pt x="9993" y="7120"/>
                  <a:pt x="9989" y="7101"/>
                </a:cubicBezTo>
                <a:cubicBezTo>
                  <a:pt x="9985" y="7083"/>
                  <a:pt x="9982" y="7066"/>
                  <a:pt x="9978" y="7048"/>
                </a:cubicBezTo>
                <a:cubicBezTo>
                  <a:pt x="9971" y="7031"/>
                  <a:pt x="9964" y="7013"/>
                  <a:pt x="9957" y="6996"/>
                </a:cubicBezTo>
                <a:cubicBezTo>
                  <a:pt x="9950" y="6980"/>
                  <a:pt x="9942" y="6964"/>
                  <a:pt x="9935" y="6948"/>
                </a:cubicBezTo>
                <a:cubicBezTo>
                  <a:pt x="9924" y="6931"/>
                  <a:pt x="9914" y="6913"/>
                  <a:pt x="9903" y="6896"/>
                </a:cubicBezTo>
                <a:cubicBezTo>
                  <a:pt x="9892" y="6882"/>
                  <a:pt x="9881" y="6867"/>
                  <a:pt x="9870" y="6853"/>
                </a:cubicBezTo>
                <a:lnTo>
                  <a:pt x="9827" y="6810"/>
                </a:lnTo>
                <a:lnTo>
                  <a:pt x="9784" y="6767"/>
                </a:lnTo>
                <a:cubicBezTo>
                  <a:pt x="9766" y="6756"/>
                  <a:pt x="9748" y="6744"/>
                  <a:pt x="9730" y="6733"/>
                </a:cubicBezTo>
                <a:lnTo>
                  <a:pt x="9676" y="6700"/>
                </a:lnTo>
                <a:lnTo>
                  <a:pt x="9676" y="670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82550" h="120650" prst="artDeco"/>
            <a:bevelB w="31750" h="0" prst="relaxedInset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TW" altLang="en-US" sz="1400" dirty="0">
              <a:solidFill>
                <a:schemeClr val="l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橢圓 18"/>
          <p:cNvSpPr/>
          <p:nvPr/>
        </p:nvSpPr>
        <p:spPr bwMode="auto">
          <a:xfrm>
            <a:off x="2116176" y="1196751"/>
            <a:ext cx="1371529" cy="1292901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橢圓 22"/>
          <p:cNvSpPr/>
          <p:nvPr/>
        </p:nvSpPr>
        <p:spPr bwMode="auto">
          <a:xfrm>
            <a:off x="2116176" y="4512363"/>
            <a:ext cx="1371529" cy="1292901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橢圓 24"/>
          <p:cNvSpPr/>
          <p:nvPr/>
        </p:nvSpPr>
        <p:spPr bwMode="auto">
          <a:xfrm>
            <a:off x="531816" y="2060847"/>
            <a:ext cx="1371529" cy="1292901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橢圓 25"/>
          <p:cNvSpPr/>
          <p:nvPr/>
        </p:nvSpPr>
        <p:spPr bwMode="auto">
          <a:xfrm>
            <a:off x="531816" y="3645024"/>
            <a:ext cx="1371529" cy="1292901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橢圓 26"/>
          <p:cNvSpPr/>
          <p:nvPr/>
        </p:nvSpPr>
        <p:spPr bwMode="auto">
          <a:xfrm>
            <a:off x="3700537" y="3645024"/>
            <a:ext cx="1371529" cy="1292901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橢圓 27"/>
          <p:cNvSpPr/>
          <p:nvPr/>
        </p:nvSpPr>
        <p:spPr bwMode="auto">
          <a:xfrm>
            <a:off x="3700537" y="2064090"/>
            <a:ext cx="1371529" cy="1292901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图片 18" descr="iMovi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2447678"/>
            <a:ext cx="1428760" cy="142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77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771</cp:revision>
  <dcterms:created xsi:type="dcterms:W3CDTF">2009-02-11T05:37:22Z</dcterms:created>
  <dcterms:modified xsi:type="dcterms:W3CDTF">2012-07-31T12:35:14Z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