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ktangel med afrundet, diagonalt hjørne 30"/>
          <p:cNvSpPr/>
          <p:nvPr/>
        </p:nvSpPr>
        <p:spPr>
          <a:xfrm>
            <a:off x="5689401" y="1988840"/>
            <a:ext cx="2808312" cy="3600400"/>
          </a:xfrm>
          <a:prstGeom prst="round2DiagRect">
            <a:avLst>
              <a:gd name="adj1" fmla="val 12279"/>
              <a:gd name="adj2" fmla="val 0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Example text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Go ahead and replace it with your own text. This is an example text.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 Go ahead and replace it with your own text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Go ahead and replace it with your own text. This is an example text.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This is an example text. Go ahead and replace it with your own text</a:t>
            </a:r>
          </a:p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TW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2"/>
          <p:cNvSpPr>
            <a:spLocks noChangeArrowheads="1"/>
          </p:cNvSpPr>
          <p:nvPr/>
        </p:nvSpPr>
        <p:spPr bwMode="auto">
          <a:xfrm>
            <a:off x="4753173" y="981075"/>
            <a:ext cx="3851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 b="1" noProof="1">
                <a:latin typeface="Calibri" pitchFamily="34" charset="0"/>
                <a:cs typeface="Arial" charset="0"/>
              </a:rPr>
              <a:t>Example text</a:t>
            </a:r>
          </a:p>
          <a:p>
            <a:r>
              <a:rPr lang="en-US" altLang="zh-TW" sz="1600" noProof="1">
                <a:latin typeface="Calibri" pitchFamily="34" charset="0"/>
                <a:cs typeface="Arial" charset="0"/>
              </a:rPr>
              <a:t>Go ahead and replace it with your own text. </a:t>
            </a:r>
            <a:endParaRPr lang="da-DK" altLang="zh-TW" sz="1600">
              <a:latin typeface="Calibri" pitchFamily="34" charset="0"/>
            </a:endParaRPr>
          </a:p>
        </p:txBody>
      </p:sp>
      <p:sp>
        <p:nvSpPr>
          <p:cNvPr id="26" name="Freeform 2"/>
          <p:cNvSpPr>
            <a:spLocks/>
          </p:cNvSpPr>
          <p:nvPr/>
        </p:nvSpPr>
        <p:spPr bwMode="auto">
          <a:xfrm>
            <a:off x="1187113" y="2342054"/>
            <a:ext cx="3282138" cy="3011458"/>
          </a:xfrm>
          <a:custGeom>
            <a:avLst/>
            <a:gdLst>
              <a:gd name="connsiteX0" fmla="*/ 8123 w 10000"/>
              <a:gd name="connsiteY0" fmla="*/ 9972 h 10000"/>
              <a:gd name="connsiteX1" fmla="*/ 5020 w 10000"/>
              <a:gd name="connsiteY1" fmla="*/ 8286 h 10000"/>
              <a:gd name="connsiteX2" fmla="*/ 1944 w 10000"/>
              <a:gd name="connsiteY2" fmla="*/ 10000 h 10000"/>
              <a:gd name="connsiteX3" fmla="*/ 2517 w 10000"/>
              <a:gd name="connsiteY3" fmla="*/ 6388 h 10000"/>
              <a:gd name="connsiteX4" fmla="*/ 0 w 10000"/>
              <a:gd name="connsiteY4" fmla="*/ 3853 h 10000"/>
              <a:gd name="connsiteX5" fmla="*/ 3449 w 10000"/>
              <a:gd name="connsiteY5" fmla="*/ 3300 h 10000"/>
              <a:gd name="connsiteX6" fmla="*/ 4980 w 10000"/>
              <a:gd name="connsiteY6" fmla="*/ 0 h 10000"/>
              <a:gd name="connsiteX7" fmla="*/ 6538 w 10000"/>
              <a:gd name="connsiteY7" fmla="*/ 3286 h 10000"/>
              <a:gd name="connsiteX8" fmla="*/ 10000 w 10000"/>
              <a:gd name="connsiteY8" fmla="*/ 3782 h 10000"/>
              <a:gd name="connsiteX9" fmla="*/ 7510 w 10000"/>
              <a:gd name="connsiteY9" fmla="*/ 6360 h 10000"/>
              <a:gd name="connsiteX10" fmla="*/ 8123 w 10000"/>
              <a:gd name="connsiteY10" fmla="*/ 9972 h 10000"/>
              <a:gd name="connsiteX0" fmla="*/ 8123 w 10000"/>
              <a:gd name="connsiteY0" fmla="*/ 9974 h 10002"/>
              <a:gd name="connsiteX1" fmla="*/ 5020 w 10000"/>
              <a:gd name="connsiteY1" fmla="*/ 8288 h 10002"/>
              <a:gd name="connsiteX2" fmla="*/ 1944 w 10000"/>
              <a:gd name="connsiteY2" fmla="*/ 10002 h 10002"/>
              <a:gd name="connsiteX3" fmla="*/ 2517 w 10000"/>
              <a:gd name="connsiteY3" fmla="*/ 6390 h 10002"/>
              <a:gd name="connsiteX4" fmla="*/ 0 w 10000"/>
              <a:gd name="connsiteY4" fmla="*/ 3855 h 10002"/>
              <a:gd name="connsiteX5" fmla="*/ 3449 w 10000"/>
              <a:gd name="connsiteY5" fmla="*/ 3302 h 10002"/>
              <a:gd name="connsiteX6" fmla="*/ 4980 w 10000"/>
              <a:gd name="connsiteY6" fmla="*/ 2 h 10002"/>
              <a:gd name="connsiteX7" fmla="*/ 6538 w 10000"/>
              <a:gd name="connsiteY7" fmla="*/ 3288 h 10002"/>
              <a:gd name="connsiteX8" fmla="*/ 10000 w 10000"/>
              <a:gd name="connsiteY8" fmla="*/ 3784 h 10002"/>
              <a:gd name="connsiteX9" fmla="*/ 7510 w 10000"/>
              <a:gd name="connsiteY9" fmla="*/ 6362 h 10002"/>
              <a:gd name="connsiteX10" fmla="*/ 8123 w 10000"/>
              <a:gd name="connsiteY10" fmla="*/ 9974 h 10002"/>
              <a:gd name="connsiteX0" fmla="*/ 8123 w 10162"/>
              <a:gd name="connsiteY0" fmla="*/ 9974 h 10002"/>
              <a:gd name="connsiteX1" fmla="*/ 5020 w 10162"/>
              <a:gd name="connsiteY1" fmla="*/ 8288 h 10002"/>
              <a:gd name="connsiteX2" fmla="*/ 1944 w 10162"/>
              <a:gd name="connsiteY2" fmla="*/ 10002 h 10002"/>
              <a:gd name="connsiteX3" fmla="*/ 2517 w 10162"/>
              <a:gd name="connsiteY3" fmla="*/ 6390 h 10002"/>
              <a:gd name="connsiteX4" fmla="*/ 0 w 10162"/>
              <a:gd name="connsiteY4" fmla="*/ 3855 h 10002"/>
              <a:gd name="connsiteX5" fmla="*/ 3449 w 10162"/>
              <a:gd name="connsiteY5" fmla="*/ 3302 h 10002"/>
              <a:gd name="connsiteX6" fmla="*/ 4980 w 10162"/>
              <a:gd name="connsiteY6" fmla="*/ 2 h 10002"/>
              <a:gd name="connsiteX7" fmla="*/ 6538 w 10162"/>
              <a:gd name="connsiteY7" fmla="*/ 3288 h 10002"/>
              <a:gd name="connsiteX8" fmla="*/ 10000 w 10162"/>
              <a:gd name="connsiteY8" fmla="*/ 3784 h 10002"/>
              <a:gd name="connsiteX9" fmla="*/ 7510 w 10162"/>
              <a:gd name="connsiteY9" fmla="*/ 6362 h 10002"/>
              <a:gd name="connsiteX10" fmla="*/ 8123 w 10162"/>
              <a:gd name="connsiteY10" fmla="*/ 9974 h 10002"/>
              <a:gd name="connsiteX0" fmla="*/ 8123 w 10162"/>
              <a:gd name="connsiteY0" fmla="*/ 9974 h 10318"/>
              <a:gd name="connsiteX1" fmla="*/ 5020 w 10162"/>
              <a:gd name="connsiteY1" fmla="*/ 8288 h 10318"/>
              <a:gd name="connsiteX2" fmla="*/ 1944 w 10162"/>
              <a:gd name="connsiteY2" fmla="*/ 10002 h 10318"/>
              <a:gd name="connsiteX3" fmla="*/ 2517 w 10162"/>
              <a:gd name="connsiteY3" fmla="*/ 6390 h 10318"/>
              <a:gd name="connsiteX4" fmla="*/ 0 w 10162"/>
              <a:gd name="connsiteY4" fmla="*/ 3855 h 10318"/>
              <a:gd name="connsiteX5" fmla="*/ 3449 w 10162"/>
              <a:gd name="connsiteY5" fmla="*/ 3302 h 10318"/>
              <a:gd name="connsiteX6" fmla="*/ 4980 w 10162"/>
              <a:gd name="connsiteY6" fmla="*/ 2 h 10318"/>
              <a:gd name="connsiteX7" fmla="*/ 6538 w 10162"/>
              <a:gd name="connsiteY7" fmla="*/ 3288 h 10318"/>
              <a:gd name="connsiteX8" fmla="*/ 10000 w 10162"/>
              <a:gd name="connsiteY8" fmla="*/ 3784 h 10318"/>
              <a:gd name="connsiteX9" fmla="*/ 7510 w 10162"/>
              <a:gd name="connsiteY9" fmla="*/ 6362 h 10318"/>
              <a:gd name="connsiteX10" fmla="*/ 8123 w 10162"/>
              <a:gd name="connsiteY10" fmla="*/ 9974 h 10318"/>
              <a:gd name="connsiteX0" fmla="*/ 8278 w 10317"/>
              <a:gd name="connsiteY0" fmla="*/ 9974 h 10318"/>
              <a:gd name="connsiteX1" fmla="*/ 5175 w 10317"/>
              <a:gd name="connsiteY1" fmla="*/ 8288 h 10318"/>
              <a:gd name="connsiteX2" fmla="*/ 2099 w 10317"/>
              <a:gd name="connsiteY2" fmla="*/ 10002 h 10318"/>
              <a:gd name="connsiteX3" fmla="*/ 2672 w 10317"/>
              <a:gd name="connsiteY3" fmla="*/ 6390 h 10318"/>
              <a:gd name="connsiteX4" fmla="*/ 155 w 10317"/>
              <a:gd name="connsiteY4" fmla="*/ 3855 h 10318"/>
              <a:gd name="connsiteX5" fmla="*/ 3604 w 10317"/>
              <a:gd name="connsiteY5" fmla="*/ 3302 h 10318"/>
              <a:gd name="connsiteX6" fmla="*/ 5135 w 10317"/>
              <a:gd name="connsiteY6" fmla="*/ 2 h 10318"/>
              <a:gd name="connsiteX7" fmla="*/ 6693 w 10317"/>
              <a:gd name="connsiteY7" fmla="*/ 3288 h 10318"/>
              <a:gd name="connsiteX8" fmla="*/ 10155 w 10317"/>
              <a:gd name="connsiteY8" fmla="*/ 3784 h 10318"/>
              <a:gd name="connsiteX9" fmla="*/ 7665 w 10317"/>
              <a:gd name="connsiteY9" fmla="*/ 6362 h 10318"/>
              <a:gd name="connsiteX10" fmla="*/ 8278 w 10317"/>
              <a:gd name="connsiteY10" fmla="*/ 9974 h 10318"/>
              <a:gd name="connsiteX0" fmla="*/ 8358 w 10397"/>
              <a:gd name="connsiteY0" fmla="*/ 10020 h 10364"/>
              <a:gd name="connsiteX1" fmla="*/ 5255 w 10397"/>
              <a:gd name="connsiteY1" fmla="*/ 8334 h 10364"/>
              <a:gd name="connsiteX2" fmla="*/ 2179 w 10397"/>
              <a:gd name="connsiteY2" fmla="*/ 10048 h 10364"/>
              <a:gd name="connsiteX3" fmla="*/ 2752 w 10397"/>
              <a:gd name="connsiteY3" fmla="*/ 6436 h 10364"/>
              <a:gd name="connsiteX4" fmla="*/ 235 w 10397"/>
              <a:gd name="connsiteY4" fmla="*/ 3901 h 10364"/>
              <a:gd name="connsiteX5" fmla="*/ 4161 w 10397"/>
              <a:gd name="connsiteY5" fmla="*/ 3623 h 10364"/>
              <a:gd name="connsiteX6" fmla="*/ 5215 w 10397"/>
              <a:gd name="connsiteY6" fmla="*/ 48 h 10364"/>
              <a:gd name="connsiteX7" fmla="*/ 6773 w 10397"/>
              <a:gd name="connsiteY7" fmla="*/ 3334 h 10364"/>
              <a:gd name="connsiteX8" fmla="*/ 10235 w 10397"/>
              <a:gd name="connsiteY8" fmla="*/ 3830 h 10364"/>
              <a:gd name="connsiteX9" fmla="*/ 7745 w 10397"/>
              <a:gd name="connsiteY9" fmla="*/ 6408 h 10364"/>
              <a:gd name="connsiteX10" fmla="*/ 8358 w 10397"/>
              <a:gd name="connsiteY10" fmla="*/ 10020 h 10364"/>
              <a:gd name="connsiteX0" fmla="*/ 8358 w 10472"/>
              <a:gd name="connsiteY0" fmla="*/ 9972 h 10316"/>
              <a:gd name="connsiteX1" fmla="*/ 5255 w 10472"/>
              <a:gd name="connsiteY1" fmla="*/ 8286 h 10316"/>
              <a:gd name="connsiteX2" fmla="*/ 2179 w 10472"/>
              <a:gd name="connsiteY2" fmla="*/ 10000 h 10316"/>
              <a:gd name="connsiteX3" fmla="*/ 2752 w 10472"/>
              <a:gd name="connsiteY3" fmla="*/ 6388 h 10316"/>
              <a:gd name="connsiteX4" fmla="*/ 235 w 10472"/>
              <a:gd name="connsiteY4" fmla="*/ 3853 h 10316"/>
              <a:gd name="connsiteX5" fmla="*/ 4161 w 10472"/>
              <a:gd name="connsiteY5" fmla="*/ 3575 h 10316"/>
              <a:gd name="connsiteX6" fmla="*/ 5215 w 10472"/>
              <a:gd name="connsiteY6" fmla="*/ 0 h 10316"/>
              <a:gd name="connsiteX7" fmla="*/ 6322 w 10472"/>
              <a:gd name="connsiteY7" fmla="*/ 3575 h 10316"/>
              <a:gd name="connsiteX8" fmla="*/ 10235 w 10472"/>
              <a:gd name="connsiteY8" fmla="*/ 3782 h 10316"/>
              <a:gd name="connsiteX9" fmla="*/ 7745 w 10472"/>
              <a:gd name="connsiteY9" fmla="*/ 6360 h 10316"/>
              <a:gd name="connsiteX10" fmla="*/ 8358 w 10472"/>
              <a:gd name="connsiteY10" fmla="*/ 9972 h 10316"/>
              <a:gd name="connsiteX0" fmla="*/ 8358 w 10472"/>
              <a:gd name="connsiteY0" fmla="*/ 9972 h 10173"/>
              <a:gd name="connsiteX1" fmla="*/ 5362 w 10472"/>
              <a:gd name="connsiteY1" fmla="*/ 7428 h 10173"/>
              <a:gd name="connsiteX2" fmla="*/ 2179 w 10472"/>
              <a:gd name="connsiteY2" fmla="*/ 10000 h 10173"/>
              <a:gd name="connsiteX3" fmla="*/ 2752 w 10472"/>
              <a:gd name="connsiteY3" fmla="*/ 6388 h 10173"/>
              <a:gd name="connsiteX4" fmla="*/ 235 w 10472"/>
              <a:gd name="connsiteY4" fmla="*/ 3853 h 10173"/>
              <a:gd name="connsiteX5" fmla="*/ 4161 w 10472"/>
              <a:gd name="connsiteY5" fmla="*/ 3575 h 10173"/>
              <a:gd name="connsiteX6" fmla="*/ 5215 w 10472"/>
              <a:gd name="connsiteY6" fmla="*/ 0 h 10173"/>
              <a:gd name="connsiteX7" fmla="*/ 6322 w 10472"/>
              <a:gd name="connsiteY7" fmla="*/ 3575 h 10173"/>
              <a:gd name="connsiteX8" fmla="*/ 10235 w 10472"/>
              <a:gd name="connsiteY8" fmla="*/ 3782 h 10173"/>
              <a:gd name="connsiteX9" fmla="*/ 7745 w 10472"/>
              <a:gd name="connsiteY9" fmla="*/ 6360 h 10173"/>
              <a:gd name="connsiteX10" fmla="*/ 8358 w 10472"/>
              <a:gd name="connsiteY10" fmla="*/ 9972 h 10173"/>
              <a:gd name="connsiteX0" fmla="*/ 8358 w 10395"/>
              <a:gd name="connsiteY0" fmla="*/ 9972 h 10201"/>
              <a:gd name="connsiteX1" fmla="*/ 5362 w 10395"/>
              <a:gd name="connsiteY1" fmla="*/ 7428 h 10201"/>
              <a:gd name="connsiteX2" fmla="*/ 2179 w 10395"/>
              <a:gd name="connsiteY2" fmla="*/ 10000 h 10201"/>
              <a:gd name="connsiteX3" fmla="*/ 2752 w 10395"/>
              <a:gd name="connsiteY3" fmla="*/ 6388 h 10201"/>
              <a:gd name="connsiteX4" fmla="*/ 235 w 10395"/>
              <a:gd name="connsiteY4" fmla="*/ 3853 h 10201"/>
              <a:gd name="connsiteX5" fmla="*/ 4161 w 10395"/>
              <a:gd name="connsiteY5" fmla="*/ 3575 h 10201"/>
              <a:gd name="connsiteX6" fmla="*/ 5215 w 10395"/>
              <a:gd name="connsiteY6" fmla="*/ 0 h 10201"/>
              <a:gd name="connsiteX7" fmla="*/ 6322 w 10395"/>
              <a:gd name="connsiteY7" fmla="*/ 3575 h 10201"/>
              <a:gd name="connsiteX8" fmla="*/ 10235 w 10395"/>
              <a:gd name="connsiteY8" fmla="*/ 3782 h 10201"/>
              <a:gd name="connsiteX9" fmla="*/ 7282 w 10395"/>
              <a:gd name="connsiteY9" fmla="*/ 6052 h 10201"/>
              <a:gd name="connsiteX10" fmla="*/ 8358 w 10395"/>
              <a:gd name="connsiteY10" fmla="*/ 9972 h 10201"/>
              <a:gd name="connsiteX0" fmla="*/ 8216 w 10253"/>
              <a:gd name="connsiteY0" fmla="*/ 9972 h 10229"/>
              <a:gd name="connsiteX1" fmla="*/ 5220 w 10253"/>
              <a:gd name="connsiteY1" fmla="*/ 7428 h 10229"/>
              <a:gd name="connsiteX2" fmla="*/ 2037 w 10253"/>
              <a:gd name="connsiteY2" fmla="*/ 10000 h 10229"/>
              <a:gd name="connsiteX3" fmla="*/ 3459 w 10253"/>
              <a:gd name="connsiteY3" fmla="*/ 6054 h 10229"/>
              <a:gd name="connsiteX4" fmla="*/ 93 w 10253"/>
              <a:gd name="connsiteY4" fmla="*/ 3853 h 10229"/>
              <a:gd name="connsiteX5" fmla="*/ 4019 w 10253"/>
              <a:gd name="connsiteY5" fmla="*/ 3575 h 10229"/>
              <a:gd name="connsiteX6" fmla="*/ 5073 w 10253"/>
              <a:gd name="connsiteY6" fmla="*/ 0 h 10229"/>
              <a:gd name="connsiteX7" fmla="*/ 6180 w 10253"/>
              <a:gd name="connsiteY7" fmla="*/ 3575 h 10229"/>
              <a:gd name="connsiteX8" fmla="*/ 10093 w 10253"/>
              <a:gd name="connsiteY8" fmla="*/ 3782 h 10229"/>
              <a:gd name="connsiteX9" fmla="*/ 7140 w 10253"/>
              <a:gd name="connsiteY9" fmla="*/ 6052 h 10229"/>
              <a:gd name="connsiteX10" fmla="*/ 8216 w 10253"/>
              <a:gd name="connsiteY10" fmla="*/ 9972 h 10229"/>
              <a:gd name="connsiteX0" fmla="*/ 8216 w 10253"/>
              <a:gd name="connsiteY0" fmla="*/ 9972 h 10183"/>
              <a:gd name="connsiteX1" fmla="*/ 5140 w 10253"/>
              <a:gd name="connsiteY1" fmla="*/ 7154 h 10183"/>
              <a:gd name="connsiteX2" fmla="*/ 2037 w 10253"/>
              <a:gd name="connsiteY2" fmla="*/ 10000 h 10183"/>
              <a:gd name="connsiteX3" fmla="*/ 3459 w 10253"/>
              <a:gd name="connsiteY3" fmla="*/ 6054 h 10183"/>
              <a:gd name="connsiteX4" fmla="*/ 93 w 10253"/>
              <a:gd name="connsiteY4" fmla="*/ 3853 h 10183"/>
              <a:gd name="connsiteX5" fmla="*/ 4019 w 10253"/>
              <a:gd name="connsiteY5" fmla="*/ 3575 h 10183"/>
              <a:gd name="connsiteX6" fmla="*/ 5073 w 10253"/>
              <a:gd name="connsiteY6" fmla="*/ 0 h 10183"/>
              <a:gd name="connsiteX7" fmla="*/ 6180 w 10253"/>
              <a:gd name="connsiteY7" fmla="*/ 3575 h 10183"/>
              <a:gd name="connsiteX8" fmla="*/ 10093 w 10253"/>
              <a:gd name="connsiteY8" fmla="*/ 3782 h 10183"/>
              <a:gd name="connsiteX9" fmla="*/ 7140 w 10253"/>
              <a:gd name="connsiteY9" fmla="*/ 6052 h 10183"/>
              <a:gd name="connsiteX10" fmla="*/ 8216 w 10253"/>
              <a:gd name="connsiteY10" fmla="*/ 9972 h 10183"/>
              <a:gd name="connsiteX0" fmla="*/ 8216 w 10160"/>
              <a:gd name="connsiteY0" fmla="*/ 9972 h 10201"/>
              <a:gd name="connsiteX1" fmla="*/ 5140 w 10160"/>
              <a:gd name="connsiteY1" fmla="*/ 7154 h 10201"/>
              <a:gd name="connsiteX2" fmla="*/ 2037 w 10160"/>
              <a:gd name="connsiteY2" fmla="*/ 10000 h 10201"/>
              <a:gd name="connsiteX3" fmla="*/ 3459 w 10160"/>
              <a:gd name="connsiteY3" fmla="*/ 6054 h 10201"/>
              <a:gd name="connsiteX4" fmla="*/ 93 w 10160"/>
              <a:gd name="connsiteY4" fmla="*/ 3853 h 10201"/>
              <a:gd name="connsiteX5" fmla="*/ 4019 w 10160"/>
              <a:gd name="connsiteY5" fmla="*/ 3575 h 10201"/>
              <a:gd name="connsiteX6" fmla="*/ 5073 w 10160"/>
              <a:gd name="connsiteY6" fmla="*/ 0 h 10201"/>
              <a:gd name="connsiteX7" fmla="*/ 6180 w 10160"/>
              <a:gd name="connsiteY7" fmla="*/ 3575 h 10201"/>
              <a:gd name="connsiteX8" fmla="*/ 10093 w 10160"/>
              <a:gd name="connsiteY8" fmla="*/ 3782 h 10201"/>
              <a:gd name="connsiteX9" fmla="*/ 6580 w 10160"/>
              <a:gd name="connsiteY9" fmla="*/ 5779 h 10201"/>
              <a:gd name="connsiteX10" fmla="*/ 8216 w 10160"/>
              <a:gd name="connsiteY10" fmla="*/ 9972 h 10201"/>
              <a:gd name="connsiteX0" fmla="*/ 8136 w 10080"/>
              <a:gd name="connsiteY0" fmla="*/ 9972 h 10229"/>
              <a:gd name="connsiteX1" fmla="*/ 5060 w 10080"/>
              <a:gd name="connsiteY1" fmla="*/ 7154 h 10229"/>
              <a:gd name="connsiteX2" fmla="*/ 1957 w 10080"/>
              <a:gd name="connsiteY2" fmla="*/ 10000 h 10229"/>
              <a:gd name="connsiteX3" fmla="*/ 3859 w 10080"/>
              <a:gd name="connsiteY3" fmla="*/ 5779 h 10229"/>
              <a:gd name="connsiteX4" fmla="*/ 13 w 10080"/>
              <a:gd name="connsiteY4" fmla="*/ 3853 h 10229"/>
              <a:gd name="connsiteX5" fmla="*/ 3939 w 10080"/>
              <a:gd name="connsiteY5" fmla="*/ 3575 h 10229"/>
              <a:gd name="connsiteX6" fmla="*/ 4993 w 10080"/>
              <a:gd name="connsiteY6" fmla="*/ 0 h 10229"/>
              <a:gd name="connsiteX7" fmla="*/ 6100 w 10080"/>
              <a:gd name="connsiteY7" fmla="*/ 3575 h 10229"/>
              <a:gd name="connsiteX8" fmla="*/ 10013 w 10080"/>
              <a:gd name="connsiteY8" fmla="*/ 3782 h 10229"/>
              <a:gd name="connsiteX9" fmla="*/ 6500 w 10080"/>
              <a:gd name="connsiteY9" fmla="*/ 5779 h 10229"/>
              <a:gd name="connsiteX10" fmla="*/ 8136 w 10080"/>
              <a:gd name="connsiteY10" fmla="*/ 9972 h 10229"/>
              <a:gd name="connsiteX0" fmla="*/ 8163 w 10107"/>
              <a:gd name="connsiteY0" fmla="*/ 10018 h 10275"/>
              <a:gd name="connsiteX1" fmla="*/ 5087 w 10107"/>
              <a:gd name="connsiteY1" fmla="*/ 7200 h 10275"/>
              <a:gd name="connsiteX2" fmla="*/ 1984 w 10107"/>
              <a:gd name="connsiteY2" fmla="*/ 10046 h 10275"/>
              <a:gd name="connsiteX3" fmla="*/ 3886 w 10107"/>
              <a:gd name="connsiteY3" fmla="*/ 5825 h 10275"/>
              <a:gd name="connsiteX4" fmla="*/ 40 w 10107"/>
              <a:gd name="connsiteY4" fmla="*/ 3899 h 10275"/>
              <a:gd name="connsiteX5" fmla="*/ 4126 w 10107"/>
              <a:gd name="connsiteY5" fmla="*/ 3898 h 10275"/>
              <a:gd name="connsiteX6" fmla="*/ 5020 w 10107"/>
              <a:gd name="connsiteY6" fmla="*/ 46 h 10275"/>
              <a:gd name="connsiteX7" fmla="*/ 6127 w 10107"/>
              <a:gd name="connsiteY7" fmla="*/ 3621 h 10275"/>
              <a:gd name="connsiteX8" fmla="*/ 10040 w 10107"/>
              <a:gd name="connsiteY8" fmla="*/ 3828 h 10275"/>
              <a:gd name="connsiteX9" fmla="*/ 6527 w 10107"/>
              <a:gd name="connsiteY9" fmla="*/ 5825 h 10275"/>
              <a:gd name="connsiteX10" fmla="*/ 8163 w 10107"/>
              <a:gd name="connsiteY10" fmla="*/ 10018 h 10275"/>
              <a:gd name="connsiteX0" fmla="*/ 8163 w 10160"/>
              <a:gd name="connsiteY0" fmla="*/ 9972 h 10229"/>
              <a:gd name="connsiteX1" fmla="*/ 5087 w 10160"/>
              <a:gd name="connsiteY1" fmla="*/ 7154 h 10229"/>
              <a:gd name="connsiteX2" fmla="*/ 1984 w 10160"/>
              <a:gd name="connsiteY2" fmla="*/ 10000 h 10229"/>
              <a:gd name="connsiteX3" fmla="*/ 3886 w 10160"/>
              <a:gd name="connsiteY3" fmla="*/ 5779 h 10229"/>
              <a:gd name="connsiteX4" fmla="*/ 40 w 10160"/>
              <a:gd name="connsiteY4" fmla="*/ 3853 h 10229"/>
              <a:gd name="connsiteX5" fmla="*/ 4126 w 10160"/>
              <a:gd name="connsiteY5" fmla="*/ 3852 h 10229"/>
              <a:gd name="connsiteX6" fmla="*/ 5020 w 10160"/>
              <a:gd name="connsiteY6" fmla="*/ 0 h 10229"/>
              <a:gd name="connsiteX7" fmla="*/ 5807 w 10160"/>
              <a:gd name="connsiteY7" fmla="*/ 3852 h 10229"/>
              <a:gd name="connsiteX8" fmla="*/ 10040 w 10160"/>
              <a:gd name="connsiteY8" fmla="*/ 3782 h 10229"/>
              <a:gd name="connsiteX9" fmla="*/ 6527 w 10160"/>
              <a:gd name="connsiteY9" fmla="*/ 5779 h 10229"/>
              <a:gd name="connsiteX10" fmla="*/ 8163 w 10160"/>
              <a:gd name="connsiteY10" fmla="*/ 9972 h 10229"/>
              <a:gd name="connsiteX0" fmla="*/ 8163 w 10120"/>
              <a:gd name="connsiteY0" fmla="*/ 9972 h 10229"/>
              <a:gd name="connsiteX1" fmla="*/ 5087 w 10120"/>
              <a:gd name="connsiteY1" fmla="*/ 7154 h 10229"/>
              <a:gd name="connsiteX2" fmla="*/ 1984 w 10120"/>
              <a:gd name="connsiteY2" fmla="*/ 10000 h 10229"/>
              <a:gd name="connsiteX3" fmla="*/ 3886 w 10120"/>
              <a:gd name="connsiteY3" fmla="*/ 5779 h 10229"/>
              <a:gd name="connsiteX4" fmla="*/ 40 w 10120"/>
              <a:gd name="connsiteY4" fmla="*/ 3853 h 10229"/>
              <a:gd name="connsiteX5" fmla="*/ 4126 w 10120"/>
              <a:gd name="connsiteY5" fmla="*/ 3852 h 10229"/>
              <a:gd name="connsiteX6" fmla="*/ 5020 w 10120"/>
              <a:gd name="connsiteY6" fmla="*/ 0 h 10229"/>
              <a:gd name="connsiteX7" fmla="*/ 6047 w 10120"/>
              <a:gd name="connsiteY7" fmla="*/ 3852 h 10229"/>
              <a:gd name="connsiteX8" fmla="*/ 10040 w 10120"/>
              <a:gd name="connsiteY8" fmla="*/ 3782 h 10229"/>
              <a:gd name="connsiteX9" fmla="*/ 6527 w 10120"/>
              <a:gd name="connsiteY9" fmla="*/ 5779 h 10229"/>
              <a:gd name="connsiteX10" fmla="*/ 8163 w 10120"/>
              <a:gd name="connsiteY10" fmla="*/ 9972 h 10229"/>
              <a:gd name="connsiteX0" fmla="*/ 8163 w 10120"/>
              <a:gd name="connsiteY0" fmla="*/ 9972 h 10183"/>
              <a:gd name="connsiteX1" fmla="*/ 5087 w 10120"/>
              <a:gd name="connsiteY1" fmla="*/ 6879 h 10183"/>
              <a:gd name="connsiteX2" fmla="*/ 1984 w 10120"/>
              <a:gd name="connsiteY2" fmla="*/ 10000 h 10183"/>
              <a:gd name="connsiteX3" fmla="*/ 3886 w 10120"/>
              <a:gd name="connsiteY3" fmla="*/ 5779 h 10183"/>
              <a:gd name="connsiteX4" fmla="*/ 40 w 10120"/>
              <a:gd name="connsiteY4" fmla="*/ 3853 h 10183"/>
              <a:gd name="connsiteX5" fmla="*/ 4126 w 10120"/>
              <a:gd name="connsiteY5" fmla="*/ 3852 h 10183"/>
              <a:gd name="connsiteX6" fmla="*/ 5020 w 10120"/>
              <a:gd name="connsiteY6" fmla="*/ 0 h 10183"/>
              <a:gd name="connsiteX7" fmla="*/ 6047 w 10120"/>
              <a:gd name="connsiteY7" fmla="*/ 3852 h 10183"/>
              <a:gd name="connsiteX8" fmla="*/ 10040 w 10120"/>
              <a:gd name="connsiteY8" fmla="*/ 3782 h 10183"/>
              <a:gd name="connsiteX9" fmla="*/ 6527 w 10120"/>
              <a:gd name="connsiteY9" fmla="*/ 5779 h 10183"/>
              <a:gd name="connsiteX10" fmla="*/ 8163 w 10120"/>
              <a:gd name="connsiteY10" fmla="*/ 9972 h 10183"/>
              <a:gd name="connsiteX0" fmla="*/ 8123 w 10080"/>
              <a:gd name="connsiteY0" fmla="*/ 9972 h 10229"/>
              <a:gd name="connsiteX1" fmla="*/ 5047 w 10080"/>
              <a:gd name="connsiteY1" fmla="*/ 6879 h 10229"/>
              <a:gd name="connsiteX2" fmla="*/ 1944 w 10080"/>
              <a:gd name="connsiteY2" fmla="*/ 10000 h 10229"/>
              <a:gd name="connsiteX3" fmla="*/ 4086 w 10080"/>
              <a:gd name="connsiteY3" fmla="*/ 5503 h 10229"/>
              <a:gd name="connsiteX4" fmla="*/ 0 w 10080"/>
              <a:gd name="connsiteY4" fmla="*/ 3853 h 10229"/>
              <a:gd name="connsiteX5" fmla="*/ 4086 w 10080"/>
              <a:gd name="connsiteY5" fmla="*/ 3852 h 10229"/>
              <a:gd name="connsiteX6" fmla="*/ 4980 w 10080"/>
              <a:gd name="connsiteY6" fmla="*/ 0 h 10229"/>
              <a:gd name="connsiteX7" fmla="*/ 6007 w 10080"/>
              <a:gd name="connsiteY7" fmla="*/ 3852 h 10229"/>
              <a:gd name="connsiteX8" fmla="*/ 10000 w 10080"/>
              <a:gd name="connsiteY8" fmla="*/ 3782 h 10229"/>
              <a:gd name="connsiteX9" fmla="*/ 6487 w 10080"/>
              <a:gd name="connsiteY9" fmla="*/ 5779 h 10229"/>
              <a:gd name="connsiteX10" fmla="*/ 8123 w 10080"/>
              <a:gd name="connsiteY10" fmla="*/ 9972 h 10229"/>
              <a:gd name="connsiteX0" fmla="*/ 8123 w 10040"/>
              <a:gd name="connsiteY0" fmla="*/ 9972 h 10229"/>
              <a:gd name="connsiteX1" fmla="*/ 5047 w 10040"/>
              <a:gd name="connsiteY1" fmla="*/ 6879 h 10229"/>
              <a:gd name="connsiteX2" fmla="*/ 1944 w 10040"/>
              <a:gd name="connsiteY2" fmla="*/ 10000 h 10229"/>
              <a:gd name="connsiteX3" fmla="*/ 4086 w 10040"/>
              <a:gd name="connsiteY3" fmla="*/ 5503 h 10229"/>
              <a:gd name="connsiteX4" fmla="*/ 0 w 10040"/>
              <a:gd name="connsiteY4" fmla="*/ 3853 h 10229"/>
              <a:gd name="connsiteX5" fmla="*/ 4086 w 10040"/>
              <a:gd name="connsiteY5" fmla="*/ 3852 h 10229"/>
              <a:gd name="connsiteX6" fmla="*/ 4980 w 10040"/>
              <a:gd name="connsiteY6" fmla="*/ 0 h 10229"/>
              <a:gd name="connsiteX7" fmla="*/ 6007 w 10040"/>
              <a:gd name="connsiteY7" fmla="*/ 3852 h 10229"/>
              <a:gd name="connsiteX8" fmla="*/ 10000 w 10040"/>
              <a:gd name="connsiteY8" fmla="*/ 3782 h 10229"/>
              <a:gd name="connsiteX9" fmla="*/ 6247 w 10040"/>
              <a:gd name="connsiteY9" fmla="*/ 5503 h 10229"/>
              <a:gd name="connsiteX10" fmla="*/ 8123 w 10040"/>
              <a:gd name="connsiteY10" fmla="*/ 9972 h 10229"/>
              <a:gd name="connsiteX0" fmla="*/ 8163 w 10080"/>
              <a:gd name="connsiteY0" fmla="*/ 9972 h 10229"/>
              <a:gd name="connsiteX1" fmla="*/ 5087 w 10080"/>
              <a:gd name="connsiteY1" fmla="*/ 6879 h 10229"/>
              <a:gd name="connsiteX2" fmla="*/ 1984 w 10080"/>
              <a:gd name="connsiteY2" fmla="*/ 10000 h 10229"/>
              <a:gd name="connsiteX3" fmla="*/ 3886 w 10080"/>
              <a:gd name="connsiteY3" fmla="*/ 5503 h 10229"/>
              <a:gd name="connsiteX4" fmla="*/ 40 w 10080"/>
              <a:gd name="connsiteY4" fmla="*/ 3853 h 10229"/>
              <a:gd name="connsiteX5" fmla="*/ 4126 w 10080"/>
              <a:gd name="connsiteY5" fmla="*/ 3852 h 10229"/>
              <a:gd name="connsiteX6" fmla="*/ 5020 w 10080"/>
              <a:gd name="connsiteY6" fmla="*/ 0 h 10229"/>
              <a:gd name="connsiteX7" fmla="*/ 6047 w 10080"/>
              <a:gd name="connsiteY7" fmla="*/ 3852 h 10229"/>
              <a:gd name="connsiteX8" fmla="*/ 10040 w 10080"/>
              <a:gd name="connsiteY8" fmla="*/ 3782 h 10229"/>
              <a:gd name="connsiteX9" fmla="*/ 6287 w 10080"/>
              <a:gd name="connsiteY9" fmla="*/ 5503 h 10229"/>
              <a:gd name="connsiteX10" fmla="*/ 8163 w 10080"/>
              <a:gd name="connsiteY10" fmla="*/ 9972 h 10229"/>
              <a:gd name="connsiteX0" fmla="*/ 8163 w 10080"/>
              <a:gd name="connsiteY0" fmla="*/ 9972 h 10275"/>
              <a:gd name="connsiteX1" fmla="*/ 5087 w 10080"/>
              <a:gd name="connsiteY1" fmla="*/ 7154 h 10275"/>
              <a:gd name="connsiteX2" fmla="*/ 1984 w 10080"/>
              <a:gd name="connsiteY2" fmla="*/ 10000 h 10275"/>
              <a:gd name="connsiteX3" fmla="*/ 3886 w 10080"/>
              <a:gd name="connsiteY3" fmla="*/ 5503 h 10275"/>
              <a:gd name="connsiteX4" fmla="*/ 40 w 10080"/>
              <a:gd name="connsiteY4" fmla="*/ 3853 h 10275"/>
              <a:gd name="connsiteX5" fmla="*/ 4126 w 10080"/>
              <a:gd name="connsiteY5" fmla="*/ 3852 h 10275"/>
              <a:gd name="connsiteX6" fmla="*/ 5020 w 10080"/>
              <a:gd name="connsiteY6" fmla="*/ 0 h 10275"/>
              <a:gd name="connsiteX7" fmla="*/ 6047 w 10080"/>
              <a:gd name="connsiteY7" fmla="*/ 3852 h 10275"/>
              <a:gd name="connsiteX8" fmla="*/ 10040 w 10080"/>
              <a:gd name="connsiteY8" fmla="*/ 3782 h 10275"/>
              <a:gd name="connsiteX9" fmla="*/ 6287 w 10080"/>
              <a:gd name="connsiteY9" fmla="*/ 5503 h 10275"/>
              <a:gd name="connsiteX10" fmla="*/ 8163 w 10080"/>
              <a:gd name="connsiteY10" fmla="*/ 9972 h 10275"/>
              <a:gd name="connsiteX0" fmla="*/ 8163 w 10040"/>
              <a:gd name="connsiteY0" fmla="*/ 10018 h 10321"/>
              <a:gd name="connsiteX1" fmla="*/ 5087 w 10040"/>
              <a:gd name="connsiteY1" fmla="*/ 7200 h 10321"/>
              <a:gd name="connsiteX2" fmla="*/ 1984 w 10040"/>
              <a:gd name="connsiteY2" fmla="*/ 10046 h 10321"/>
              <a:gd name="connsiteX3" fmla="*/ 3886 w 10040"/>
              <a:gd name="connsiteY3" fmla="*/ 5549 h 10321"/>
              <a:gd name="connsiteX4" fmla="*/ 40 w 10040"/>
              <a:gd name="connsiteY4" fmla="*/ 3899 h 10321"/>
              <a:gd name="connsiteX5" fmla="*/ 4126 w 10040"/>
              <a:gd name="connsiteY5" fmla="*/ 3898 h 10321"/>
              <a:gd name="connsiteX6" fmla="*/ 5020 w 10040"/>
              <a:gd name="connsiteY6" fmla="*/ 46 h 10321"/>
              <a:gd name="connsiteX7" fmla="*/ 6287 w 10040"/>
              <a:gd name="connsiteY7" fmla="*/ 3623 h 10321"/>
              <a:gd name="connsiteX8" fmla="*/ 10040 w 10040"/>
              <a:gd name="connsiteY8" fmla="*/ 3828 h 10321"/>
              <a:gd name="connsiteX9" fmla="*/ 6287 w 10040"/>
              <a:gd name="connsiteY9" fmla="*/ 5549 h 10321"/>
              <a:gd name="connsiteX10" fmla="*/ 8163 w 10040"/>
              <a:gd name="connsiteY10" fmla="*/ 10018 h 10321"/>
              <a:gd name="connsiteX0" fmla="*/ 8163 w 10040"/>
              <a:gd name="connsiteY0" fmla="*/ 9972 h 10275"/>
              <a:gd name="connsiteX1" fmla="*/ 5087 w 10040"/>
              <a:gd name="connsiteY1" fmla="*/ 7154 h 10275"/>
              <a:gd name="connsiteX2" fmla="*/ 1984 w 10040"/>
              <a:gd name="connsiteY2" fmla="*/ 10000 h 10275"/>
              <a:gd name="connsiteX3" fmla="*/ 3886 w 10040"/>
              <a:gd name="connsiteY3" fmla="*/ 5503 h 10275"/>
              <a:gd name="connsiteX4" fmla="*/ 40 w 10040"/>
              <a:gd name="connsiteY4" fmla="*/ 3853 h 10275"/>
              <a:gd name="connsiteX5" fmla="*/ 4126 w 10040"/>
              <a:gd name="connsiteY5" fmla="*/ 3577 h 10275"/>
              <a:gd name="connsiteX6" fmla="*/ 5020 w 10040"/>
              <a:gd name="connsiteY6" fmla="*/ 0 h 10275"/>
              <a:gd name="connsiteX7" fmla="*/ 6287 w 10040"/>
              <a:gd name="connsiteY7" fmla="*/ 3577 h 10275"/>
              <a:gd name="connsiteX8" fmla="*/ 10040 w 10040"/>
              <a:gd name="connsiteY8" fmla="*/ 3782 h 10275"/>
              <a:gd name="connsiteX9" fmla="*/ 6287 w 10040"/>
              <a:gd name="connsiteY9" fmla="*/ 5503 h 10275"/>
              <a:gd name="connsiteX10" fmla="*/ 8163 w 10040"/>
              <a:gd name="connsiteY10" fmla="*/ 9972 h 10275"/>
              <a:gd name="connsiteX0" fmla="*/ 8163 w 10040"/>
              <a:gd name="connsiteY0" fmla="*/ 9972 h 10229"/>
              <a:gd name="connsiteX1" fmla="*/ 5087 w 10040"/>
              <a:gd name="connsiteY1" fmla="*/ 6879 h 10229"/>
              <a:gd name="connsiteX2" fmla="*/ 1984 w 10040"/>
              <a:gd name="connsiteY2" fmla="*/ 10000 h 10229"/>
              <a:gd name="connsiteX3" fmla="*/ 3886 w 10040"/>
              <a:gd name="connsiteY3" fmla="*/ 5503 h 10229"/>
              <a:gd name="connsiteX4" fmla="*/ 40 w 10040"/>
              <a:gd name="connsiteY4" fmla="*/ 3853 h 10229"/>
              <a:gd name="connsiteX5" fmla="*/ 4126 w 10040"/>
              <a:gd name="connsiteY5" fmla="*/ 3577 h 10229"/>
              <a:gd name="connsiteX6" fmla="*/ 5020 w 10040"/>
              <a:gd name="connsiteY6" fmla="*/ 0 h 10229"/>
              <a:gd name="connsiteX7" fmla="*/ 6287 w 10040"/>
              <a:gd name="connsiteY7" fmla="*/ 3577 h 10229"/>
              <a:gd name="connsiteX8" fmla="*/ 10040 w 10040"/>
              <a:gd name="connsiteY8" fmla="*/ 3782 h 10229"/>
              <a:gd name="connsiteX9" fmla="*/ 6287 w 10040"/>
              <a:gd name="connsiteY9" fmla="*/ 5503 h 10229"/>
              <a:gd name="connsiteX10" fmla="*/ 8163 w 10040"/>
              <a:gd name="connsiteY10" fmla="*/ 9972 h 10229"/>
              <a:gd name="connsiteX0" fmla="*/ 8163 w 10080"/>
              <a:gd name="connsiteY0" fmla="*/ 9972 h 10229"/>
              <a:gd name="connsiteX1" fmla="*/ 5087 w 10080"/>
              <a:gd name="connsiteY1" fmla="*/ 6879 h 10229"/>
              <a:gd name="connsiteX2" fmla="*/ 1984 w 10080"/>
              <a:gd name="connsiteY2" fmla="*/ 10000 h 10229"/>
              <a:gd name="connsiteX3" fmla="*/ 3886 w 10080"/>
              <a:gd name="connsiteY3" fmla="*/ 5503 h 10229"/>
              <a:gd name="connsiteX4" fmla="*/ 40 w 10080"/>
              <a:gd name="connsiteY4" fmla="*/ 3853 h 10229"/>
              <a:gd name="connsiteX5" fmla="*/ 4126 w 10080"/>
              <a:gd name="connsiteY5" fmla="*/ 3577 h 10229"/>
              <a:gd name="connsiteX6" fmla="*/ 5020 w 10080"/>
              <a:gd name="connsiteY6" fmla="*/ 0 h 10229"/>
              <a:gd name="connsiteX7" fmla="*/ 6287 w 10080"/>
              <a:gd name="connsiteY7" fmla="*/ 3577 h 10229"/>
              <a:gd name="connsiteX8" fmla="*/ 10040 w 10080"/>
              <a:gd name="connsiteY8" fmla="*/ 3782 h 10229"/>
              <a:gd name="connsiteX9" fmla="*/ 6047 w 10080"/>
              <a:gd name="connsiteY9" fmla="*/ 5503 h 10229"/>
              <a:gd name="connsiteX10" fmla="*/ 8163 w 10080"/>
              <a:gd name="connsiteY10" fmla="*/ 9972 h 10229"/>
              <a:gd name="connsiteX0" fmla="*/ 8163 w 10080"/>
              <a:gd name="connsiteY0" fmla="*/ 9972 h 10275"/>
              <a:gd name="connsiteX1" fmla="*/ 5087 w 10080"/>
              <a:gd name="connsiteY1" fmla="*/ 6879 h 10275"/>
              <a:gd name="connsiteX2" fmla="*/ 1984 w 10080"/>
              <a:gd name="connsiteY2" fmla="*/ 10000 h 10275"/>
              <a:gd name="connsiteX3" fmla="*/ 3886 w 10080"/>
              <a:gd name="connsiteY3" fmla="*/ 5228 h 10275"/>
              <a:gd name="connsiteX4" fmla="*/ 40 w 10080"/>
              <a:gd name="connsiteY4" fmla="*/ 3853 h 10275"/>
              <a:gd name="connsiteX5" fmla="*/ 4126 w 10080"/>
              <a:gd name="connsiteY5" fmla="*/ 3577 h 10275"/>
              <a:gd name="connsiteX6" fmla="*/ 5020 w 10080"/>
              <a:gd name="connsiteY6" fmla="*/ 0 h 10275"/>
              <a:gd name="connsiteX7" fmla="*/ 6287 w 10080"/>
              <a:gd name="connsiteY7" fmla="*/ 3577 h 10275"/>
              <a:gd name="connsiteX8" fmla="*/ 10040 w 10080"/>
              <a:gd name="connsiteY8" fmla="*/ 3782 h 10275"/>
              <a:gd name="connsiteX9" fmla="*/ 6047 w 10080"/>
              <a:gd name="connsiteY9" fmla="*/ 5503 h 10275"/>
              <a:gd name="connsiteX10" fmla="*/ 8163 w 10080"/>
              <a:gd name="connsiteY10" fmla="*/ 9972 h 10275"/>
              <a:gd name="connsiteX0" fmla="*/ 8163 w 10080"/>
              <a:gd name="connsiteY0" fmla="*/ 9972 h 10275"/>
              <a:gd name="connsiteX1" fmla="*/ 5087 w 10080"/>
              <a:gd name="connsiteY1" fmla="*/ 6879 h 10275"/>
              <a:gd name="connsiteX2" fmla="*/ 1984 w 10080"/>
              <a:gd name="connsiteY2" fmla="*/ 10000 h 10275"/>
              <a:gd name="connsiteX3" fmla="*/ 3886 w 10080"/>
              <a:gd name="connsiteY3" fmla="*/ 5228 h 10275"/>
              <a:gd name="connsiteX4" fmla="*/ 40 w 10080"/>
              <a:gd name="connsiteY4" fmla="*/ 3853 h 10275"/>
              <a:gd name="connsiteX5" fmla="*/ 4126 w 10080"/>
              <a:gd name="connsiteY5" fmla="*/ 3577 h 10275"/>
              <a:gd name="connsiteX6" fmla="*/ 5020 w 10080"/>
              <a:gd name="connsiteY6" fmla="*/ 0 h 10275"/>
              <a:gd name="connsiteX7" fmla="*/ 6287 w 10080"/>
              <a:gd name="connsiteY7" fmla="*/ 3577 h 10275"/>
              <a:gd name="connsiteX8" fmla="*/ 10040 w 10080"/>
              <a:gd name="connsiteY8" fmla="*/ 3782 h 10275"/>
              <a:gd name="connsiteX9" fmla="*/ 6047 w 10080"/>
              <a:gd name="connsiteY9" fmla="*/ 5228 h 10275"/>
              <a:gd name="connsiteX10" fmla="*/ 8163 w 10080"/>
              <a:gd name="connsiteY10" fmla="*/ 9972 h 10275"/>
              <a:gd name="connsiteX0" fmla="*/ 8163 w 10040"/>
              <a:gd name="connsiteY0" fmla="*/ 9972 h 10275"/>
              <a:gd name="connsiteX1" fmla="*/ 5087 w 10040"/>
              <a:gd name="connsiteY1" fmla="*/ 6879 h 10275"/>
              <a:gd name="connsiteX2" fmla="*/ 1984 w 10040"/>
              <a:gd name="connsiteY2" fmla="*/ 10000 h 10275"/>
              <a:gd name="connsiteX3" fmla="*/ 3886 w 10040"/>
              <a:gd name="connsiteY3" fmla="*/ 5228 h 10275"/>
              <a:gd name="connsiteX4" fmla="*/ 40 w 10040"/>
              <a:gd name="connsiteY4" fmla="*/ 3853 h 10275"/>
              <a:gd name="connsiteX5" fmla="*/ 4126 w 10040"/>
              <a:gd name="connsiteY5" fmla="*/ 3577 h 10275"/>
              <a:gd name="connsiteX6" fmla="*/ 5020 w 10040"/>
              <a:gd name="connsiteY6" fmla="*/ 0 h 10275"/>
              <a:gd name="connsiteX7" fmla="*/ 6047 w 10040"/>
              <a:gd name="connsiteY7" fmla="*/ 3577 h 10275"/>
              <a:gd name="connsiteX8" fmla="*/ 10040 w 10040"/>
              <a:gd name="connsiteY8" fmla="*/ 3782 h 10275"/>
              <a:gd name="connsiteX9" fmla="*/ 6047 w 10040"/>
              <a:gd name="connsiteY9" fmla="*/ 5228 h 10275"/>
              <a:gd name="connsiteX10" fmla="*/ 8163 w 10040"/>
              <a:gd name="connsiteY10" fmla="*/ 9972 h 10275"/>
              <a:gd name="connsiteX0" fmla="*/ 8163 w 10040"/>
              <a:gd name="connsiteY0" fmla="*/ 9972 h 10183"/>
              <a:gd name="connsiteX1" fmla="*/ 5087 w 10040"/>
              <a:gd name="connsiteY1" fmla="*/ 6329 h 10183"/>
              <a:gd name="connsiteX2" fmla="*/ 1984 w 10040"/>
              <a:gd name="connsiteY2" fmla="*/ 10000 h 10183"/>
              <a:gd name="connsiteX3" fmla="*/ 3886 w 10040"/>
              <a:gd name="connsiteY3" fmla="*/ 5228 h 10183"/>
              <a:gd name="connsiteX4" fmla="*/ 40 w 10040"/>
              <a:gd name="connsiteY4" fmla="*/ 3853 h 10183"/>
              <a:gd name="connsiteX5" fmla="*/ 4126 w 10040"/>
              <a:gd name="connsiteY5" fmla="*/ 3577 h 10183"/>
              <a:gd name="connsiteX6" fmla="*/ 5020 w 10040"/>
              <a:gd name="connsiteY6" fmla="*/ 0 h 10183"/>
              <a:gd name="connsiteX7" fmla="*/ 6047 w 10040"/>
              <a:gd name="connsiteY7" fmla="*/ 3577 h 10183"/>
              <a:gd name="connsiteX8" fmla="*/ 10040 w 10040"/>
              <a:gd name="connsiteY8" fmla="*/ 3782 h 10183"/>
              <a:gd name="connsiteX9" fmla="*/ 6047 w 10040"/>
              <a:gd name="connsiteY9" fmla="*/ 5228 h 10183"/>
              <a:gd name="connsiteX10" fmla="*/ 8163 w 1004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577 h 10183"/>
              <a:gd name="connsiteX6" fmla="*/ 5020 w 10080"/>
              <a:gd name="connsiteY6" fmla="*/ 0 h 10183"/>
              <a:gd name="connsiteX7" fmla="*/ 6047 w 10080"/>
              <a:gd name="connsiteY7" fmla="*/ 3577 h 10183"/>
              <a:gd name="connsiteX8" fmla="*/ 10040 w 10080"/>
              <a:gd name="connsiteY8" fmla="*/ 3782 h 10183"/>
              <a:gd name="connsiteX9" fmla="*/ 6287 w 10080"/>
              <a:gd name="connsiteY9" fmla="*/ 5228 h 10183"/>
              <a:gd name="connsiteX10" fmla="*/ 8163 w 1008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577 h 10183"/>
              <a:gd name="connsiteX6" fmla="*/ 5020 w 10080"/>
              <a:gd name="connsiteY6" fmla="*/ 0 h 10183"/>
              <a:gd name="connsiteX7" fmla="*/ 6047 w 10080"/>
              <a:gd name="connsiteY7" fmla="*/ 3577 h 10183"/>
              <a:gd name="connsiteX8" fmla="*/ 10040 w 10080"/>
              <a:gd name="connsiteY8" fmla="*/ 3782 h 10183"/>
              <a:gd name="connsiteX9" fmla="*/ 6287 w 10080"/>
              <a:gd name="connsiteY9" fmla="*/ 5503 h 10183"/>
              <a:gd name="connsiteX10" fmla="*/ 8163 w 10080"/>
              <a:gd name="connsiteY10" fmla="*/ 9972 h 10183"/>
              <a:gd name="connsiteX0" fmla="*/ 8163 w 10120"/>
              <a:gd name="connsiteY0" fmla="*/ 9972 h 10183"/>
              <a:gd name="connsiteX1" fmla="*/ 5087 w 10120"/>
              <a:gd name="connsiteY1" fmla="*/ 6329 h 10183"/>
              <a:gd name="connsiteX2" fmla="*/ 1984 w 10120"/>
              <a:gd name="connsiteY2" fmla="*/ 10000 h 10183"/>
              <a:gd name="connsiteX3" fmla="*/ 3886 w 10120"/>
              <a:gd name="connsiteY3" fmla="*/ 5228 h 10183"/>
              <a:gd name="connsiteX4" fmla="*/ 40 w 10120"/>
              <a:gd name="connsiteY4" fmla="*/ 3853 h 10183"/>
              <a:gd name="connsiteX5" fmla="*/ 4126 w 10120"/>
              <a:gd name="connsiteY5" fmla="*/ 3577 h 10183"/>
              <a:gd name="connsiteX6" fmla="*/ 5020 w 10120"/>
              <a:gd name="connsiteY6" fmla="*/ 0 h 10183"/>
              <a:gd name="connsiteX7" fmla="*/ 6047 w 10120"/>
              <a:gd name="connsiteY7" fmla="*/ 3577 h 10183"/>
              <a:gd name="connsiteX8" fmla="*/ 10040 w 10120"/>
              <a:gd name="connsiteY8" fmla="*/ 3782 h 10183"/>
              <a:gd name="connsiteX9" fmla="*/ 6527 w 10120"/>
              <a:gd name="connsiteY9" fmla="*/ 5503 h 10183"/>
              <a:gd name="connsiteX10" fmla="*/ 8163 w 1012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577 h 10183"/>
              <a:gd name="connsiteX6" fmla="*/ 5020 w 10080"/>
              <a:gd name="connsiteY6" fmla="*/ 0 h 10183"/>
              <a:gd name="connsiteX7" fmla="*/ 6047 w 10080"/>
              <a:gd name="connsiteY7" fmla="*/ 3577 h 10183"/>
              <a:gd name="connsiteX8" fmla="*/ 10040 w 10080"/>
              <a:gd name="connsiteY8" fmla="*/ 3782 h 10183"/>
              <a:gd name="connsiteX9" fmla="*/ 6287 w 10080"/>
              <a:gd name="connsiteY9" fmla="*/ 5228 h 10183"/>
              <a:gd name="connsiteX10" fmla="*/ 8163 w 10080"/>
              <a:gd name="connsiteY10" fmla="*/ 9972 h 10183"/>
              <a:gd name="connsiteX0" fmla="*/ 8163 w 10080"/>
              <a:gd name="connsiteY0" fmla="*/ 10018 h 10229"/>
              <a:gd name="connsiteX1" fmla="*/ 5087 w 10080"/>
              <a:gd name="connsiteY1" fmla="*/ 6375 h 10229"/>
              <a:gd name="connsiteX2" fmla="*/ 1984 w 10080"/>
              <a:gd name="connsiteY2" fmla="*/ 10046 h 10229"/>
              <a:gd name="connsiteX3" fmla="*/ 3886 w 10080"/>
              <a:gd name="connsiteY3" fmla="*/ 5274 h 10229"/>
              <a:gd name="connsiteX4" fmla="*/ 40 w 10080"/>
              <a:gd name="connsiteY4" fmla="*/ 3899 h 10229"/>
              <a:gd name="connsiteX5" fmla="*/ 4126 w 10080"/>
              <a:gd name="connsiteY5" fmla="*/ 3898 h 10229"/>
              <a:gd name="connsiteX6" fmla="*/ 5020 w 10080"/>
              <a:gd name="connsiteY6" fmla="*/ 46 h 10229"/>
              <a:gd name="connsiteX7" fmla="*/ 6047 w 10080"/>
              <a:gd name="connsiteY7" fmla="*/ 3623 h 10229"/>
              <a:gd name="connsiteX8" fmla="*/ 10040 w 10080"/>
              <a:gd name="connsiteY8" fmla="*/ 3828 h 10229"/>
              <a:gd name="connsiteX9" fmla="*/ 6287 w 10080"/>
              <a:gd name="connsiteY9" fmla="*/ 5274 h 10229"/>
              <a:gd name="connsiteX10" fmla="*/ 8163 w 10080"/>
              <a:gd name="connsiteY10" fmla="*/ 10018 h 10229"/>
              <a:gd name="connsiteX0" fmla="*/ 8163 w 10120"/>
              <a:gd name="connsiteY0" fmla="*/ 9972 h 10183"/>
              <a:gd name="connsiteX1" fmla="*/ 5087 w 10120"/>
              <a:gd name="connsiteY1" fmla="*/ 6329 h 10183"/>
              <a:gd name="connsiteX2" fmla="*/ 1984 w 10120"/>
              <a:gd name="connsiteY2" fmla="*/ 10000 h 10183"/>
              <a:gd name="connsiteX3" fmla="*/ 3886 w 10120"/>
              <a:gd name="connsiteY3" fmla="*/ 5228 h 10183"/>
              <a:gd name="connsiteX4" fmla="*/ 40 w 10120"/>
              <a:gd name="connsiteY4" fmla="*/ 3853 h 10183"/>
              <a:gd name="connsiteX5" fmla="*/ 4126 w 10120"/>
              <a:gd name="connsiteY5" fmla="*/ 3852 h 10183"/>
              <a:gd name="connsiteX6" fmla="*/ 5020 w 10120"/>
              <a:gd name="connsiteY6" fmla="*/ 0 h 10183"/>
              <a:gd name="connsiteX7" fmla="*/ 5807 w 10120"/>
              <a:gd name="connsiteY7" fmla="*/ 3852 h 10183"/>
              <a:gd name="connsiteX8" fmla="*/ 10040 w 10120"/>
              <a:gd name="connsiteY8" fmla="*/ 3782 h 10183"/>
              <a:gd name="connsiteX9" fmla="*/ 6287 w 10120"/>
              <a:gd name="connsiteY9" fmla="*/ 5228 h 10183"/>
              <a:gd name="connsiteX10" fmla="*/ 8163 w 1012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852 h 10183"/>
              <a:gd name="connsiteX6" fmla="*/ 5020 w 10080"/>
              <a:gd name="connsiteY6" fmla="*/ 0 h 10183"/>
              <a:gd name="connsiteX7" fmla="*/ 6047 w 10080"/>
              <a:gd name="connsiteY7" fmla="*/ 3852 h 10183"/>
              <a:gd name="connsiteX8" fmla="*/ 10040 w 10080"/>
              <a:gd name="connsiteY8" fmla="*/ 3782 h 10183"/>
              <a:gd name="connsiteX9" fmla="*/ 6287 w 10080"/>
              <a:gd name="connsiteY9" fmla="*/ 5228 h 10183"/>
              <a:gd name="connsiteX10" fmla="*/ 8163 w 10080"/>
              <a:gd name="connsiteY10" fmla="*/ 9972 h 10183"/>
              <a:gd name="connsiteX0" fmla="*/ 8163 w 10120"/>
              <a:gd name="connsiteY0" fmla="*/ 9972 h 10183"/>
              <a:gd name="connsiteX1" fmla="*/ 5087 w 10120"/>
              <a:gd name="connsiteY1" fmla="*/ 6329 h 10183"/>
              <a:gd name="connsiteX2" fmla="*/ 1984 w 10120"/>
              <a:gd name="connsiteY2" fmla="*/ 10000 h 10183"/>
              <a:gd name="connsiteX3" fmla="*/ 3886 w 10120"/>
              <a:gd name="connsiteY3" fmla="*/ 5228 h 10183"/>
              <a:gd name="connsiteX4" fmla="*/ 40 w 10120"/>
              <a:gd name="connsiteY4" fmla="*/ 3853 h 10183"/>
              <a:gd name="connsiteX5" fmla="*/ 4126 w 10120"/>
              <a:gd name="connsiteY5" fmla="*/ 3852 h 10183"/>
              <a:gd name="connsiteX6" fmla="*/ 5020 w 10120"/>
              <a:gd name="connsiteY6" fmla="*/ 0 h 10183"/>
              <a:gd name="connsiteX7" fmla="*/ 6047 w 10120"/>
              <a:gd name="connsiteY7" fmla="*/ 3852 h 10183"/>
              <a:gd name="connsiteX8" fmla="*/ 10040 w 10120"/>
              <a:gd name="connsiteY8" fmla="*/ 3782 h 10183"/>
              <a:gd name="connsiteX9" fmla="*/ 6527 w 10120"/>
              <a:gd name="connsiteY9" fmla="*/ 5228 h 10183"/>
              <a:gd name="connsiteX10" fmla="*/ 8163 w 1012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852 h 10183"/>
              <a:gd name="connsiteX6" fmla="*/ 5020 w 10080"/>
              <a:gd name="connsiteY6" fmla="*/ 0 h 10183"/>
              <a:gd name="connsiteX7" fmla="*/ 6047 w 10080"/>
              <a:gd name="connsiteY7" fmla="*/ 3852 h 10183"/>
              <a:gd name="connsiteX8" fmla="*/ 10040 w 10080"/>
              <a:gd name="connsiteY8" fmla="*/ 3782 h 10183"/>
              <a:gd name="connsiteX9" fmla="*/ 6287 w 10080"/>
              <a:gd name="connsiteY9" fmla="*/ 5228 h 10183"/>
              <a:gd name="connsiteX10" fmla="*/ 8163 w 10080"/>
              <a:gd name="connsiteY10" fmla="*/ 9972 h 10183"/>
              <a:gd name="connsiteX0" fmla="*/ 8203 w 10120"/>
              <a:gd name="connsiteY0" fmla="*/ 9972 h 10183"/>
              <a:gd name="connsiteX1" fmla="*/ 5127 w 10120"/>
              <a:gd name="connsiteY1" fmla="*/ 6329 h 10183"/>
              <a:gd name="connsiteX2" fmla="*/ 2024 w 10120"/>
              <a:gd name="connsiteY2" fmla="*/ 10000 h 10183"/>
              <a:gd name="connsiteX3" fmla="*/ 3926 w 10120"/>
              <a:gd name="connsiteY3" fmla="*/ 5228 h 10183"/>
              <a:gd name="connsiteX4" fmla="*/ 80 w 10120"/>
              <a:gd name="connsiteY4" fmla="*/ 3853 h 10183"/>
              <a:gd name="connsiteX5" fmla="*/ 4407 w 10120"/>
              <a:gd name="connsiteY5" fmla="*/ 3852 h 10183"/>
              <a:gd name="connsiteX6" fmla="*/ 5060 w 10120"/>
              <a:gd name="connsiteY6" fmla="*/ 0 h 10183"/>
              <a:gd name="connsiteX7" fmla="*/ 6087 w 10120"/>
              <a:gd name="connsiteY7" fmla="*/ 3852 h 10183"/>
              <a:gd name="connsiteX8" fmla="*/ 10080 w 10120"/>
              <a:gd name="connsiteY8" fmla="*/ 3782 h 10183"/>
              <a:gd name="connsiteX9" fmla="*/ 6327 w 10120"/>
              <a:gd name="connsiteY9" fmla="*/ 5228 h 10183"/>
              <a:gd name="connsiteX10" fmla="*/ 8203 w 10120"/>
              <a:gd name="connsiteY10" fmla="*/ 9972 h 10183"/>
              <a:gd name="connsiteX0" fmla="*/ 8203 w 10160"/>
              <a:gd name="connsiteY0" fmla="*/ 9972 h 10183"/>
              <a:gd name="connsiteX1" fmla="*/ 5127 w 10160"/>
              <a:gd name="connsiteY1" fmla="*/ 6329 h 10183"/>
              <a:gd name="connsiteX2" fmla="*/ 2024 w 10160"/>
              <a:gd name="connsiteY2" fmla="*/ 10000 h 10183"/>
              <a:gd name="connsiteX3" fmla="*/ 3926 w 10160"/>
              <a:gd name="connsiteY3" fmla="*/ 5228 h 10183"/>
              <a:gd name="connsiteX4" fmla="*/ 80 w 10160"/>
              <a:gd name="connsiteY4" fmla="*/ 3853 h 10183"/>
              <a:gd name="connsiteX5" fmla="*/ 4407 w 10160"/>
              <a:gd name="connsiteY5" fmla="*/ 3852 h 10183"/>
              <a:gd name="connsiteX6" fmla="*/ 5060 w 10160"/>
              <a:gd name="connsiteY6" fmla="*/ 0 h 10183"/>
              <a:gd name="connsiteX7" fmla="*/ 6087 w 10160"/>
              <a:gd name="connsiteY7" fmla="*/ 3852 h 10183"/>
              <a:gd name="connsiteX8" fmla="*/ 10080 w 10160"/>
              <a:gd name="connsiteY8" fmla="*/ 3782 h 10183"/>
              <a:gd name="connsiteX9" fmla="*/ 6567 w 10160"/>
              <a:gd name="connsiteY9" fmla="*/ 5228 h 10183"/>
              <a:gd name="connsiteX10" fmla="*/ 8203 w 10160"/>
              <a:gd name="connsiteY10" fmla="*/ 9972 h 10183"/>
              <a:gd name="connsiteX0" fmla="*/ 8163 w 10120"/>
              <a:gd name="connsiteY0" fmla="*/ 9972 h 10183"/>
              <a:gd name="connsiteX1" fmla="*/ 5087 w 10120"/>
              <a:gd name="connsiteY1" fmla="*/ 6329 h 10183"/>
              <a:gd name="connsiteX2" fmla="*/ 1984 w 10120"/>
              <a:gd name="connsiteY2" fmla="*/ 10000 h 10183"/>
              <a:gd name="connsiteX3" fmla="*/ 3886 w 10120"/>
              <a:gd name="connsiteY3" fmla="*/ 5228 h 10183"/>
              <a:gd name="connsiteX4" fmla="*/ 40 w 10120"/>
              <a:gd name="connsiteY4" fmla="*/ 3853 h 10183"/>
              <a:gd name="connsiteX5" fmla="*/ 4126 w 10120"/>
              <a:gd name="connsiteY5" fmla="*/ 3852 h 10183"/>
              <a:gd name="connsiteX6" fmla="*/ 5020 w 10120"/>
              <a:gd name="connsiteY6" fmla="*/ 0 h 10183"/>
              <a:gd name="connsiteX7" fmla="*/ 6047 w 10120"/>
              <a:gd name="connsiteY7" fmla="*/ 3852 h 10183"/>
              <a:gd name="connsiteX8" fmla="*/ 10040 w 10120"/>
              <a:gd name="connsiteY8" fmla="*/ 3782 h 10183"/>
              <a:gd name="connsiteX9" fmla="*/ 6527 w 10120"/>
              <a:gd name="connsiteY9" fmla="*/ 5228 h 10183"/>
              <a:gd name="connsiteX10" fmla="*/ 8163 w 10120"/>
              <a:gd name="connsiteY10" fmla="*/ 9972 h 10183"/>
              <a:gd name="connsiteX0" fmla="*/ 8163 w 10120"/>
              <a:gd name="connsiteY0" fmla="*/ 9972 h 10155"/>
              <a:gd name="connsiteX1" fmla="*/ 5087 w 10120"/>
              <a:gd name="connsiteY1" fmla="*/ 6329 h 10155"/>
              <a:gd name="connsiteX2" fmla="*/ 1984 w 10120"/>
              <a:gd name="connsiteY2" fmla="*/ 10000 h 10155"/>
              <a:gd name="connsiteX3" fmla="*/ 3886 w 10120"/>
              <a:gd name="connsiteY3" fmla="*/ 5503 h 10155"/>
              <a:gd name="connsiteX4" fmla="*/ 40 w 10120"/>
              <a:gd name="connsiteY4" fmla="*/ 3853 h 10155"/>
              <a:gd name="connsiteX5" fmla="*/ 4126 w 10120"/>
              <a:gd name="connsiteY5" fmla="*/ 3852 h 10155"/>
              <a:gd name="connsiteX6" fmla="*/ 5020 w 10120"/>
              <a:gd name="connsiteY6" fmla="*/ 0 h 10155"/>
              <a:gd name="connsiteX7" fmla="*/ 6047 w 10120"/>
              <a:gd name="connsiteY7" fmla="*/ 3852 h 10155"/>
              <a:gd name="connsiteX8" fmla="*/ 10040 w 10120"/>
              <a:gd name="connsiteY8" fmla="*/ 3782 h 10155"/>
              <a:gd name="connsiteX9" fmla="*/ 6527 w 10120"/>
              <a:gd name="connsiteY9" fmla="*/ 5228 h 10155"/>
              <a:gd name="connsiteX10" fmla="*/ 8163 w 10120"/>
              <a:gd name="connsiteY10" fmla="*/ 9972 h 10155"/>
              <a:gd name="connsiteX0" fmla="*/ 8163 w 10120"/>
              <a:gd name="connsiteY0" fmla="*/ 9972 h 10138"/>
              <a:gd name="connsiteX1" fmla="*/ 5087 w 10120"/>
              <a:gd name="connsiteY1" fmla="*/ 6329 h 10138"/>
              <a:gd name="connsiteX2" fmla="*/ 1984 w 10120"/>
              <a:gd name="connsiteY2" fmla="*/ 10000 h 10138"/>
              <a:gd name="connsiteX3" fmla="*/ 3886 w 10120"/>
              <a:gd name="connsiteY3" fmla="*/ 5503 h 10138"/>
              <a:gd name="connsiteX4" fmla="*/ 40 w 10120"/>
              <a:gd name="connsiteY4" fmla="*/ 3853 h 10138"/>
              <a:gd name="connsiteX5" fmla="*/ 4126 w 10120"/>
              <a:gd name="connsiteY5" fmla="*/ 3852 h 10138"/>
              <a:gd name="connsiteX6" fmla="*/ 5020 w 10120"/>
              <a:gd name="connsiteY6" fmla="*/ 0 h 10138"/>
              <a:gd name="connsiteX7" fmla="*/ 6047 w 10120"/>
              <a:gd name="connsiteY7" fmla="*/ 3852 h 10138"/>
              <a:gd name="connsiteX8" fmla="*/ 10040 w 10120"/>
              <a:gd name="connsiteY8" fmla="*/ 3782 h 10138"/>
              <a:gd name="connsiteX9" fmla="*/ 6527 w 10120"/>
              <a:gd name="connsiteY9" fmla="*/ 5503 h 10138"/>
              <a:gd name="connsiteX10" fmla="*/ 8163 w 10120"/>
              <a:gd name="connsiteY10" fmla="*/ 9972 h 10138"/>
              <a:gd name="connsiteX0" fmla="*/ 8163 w 10080"/>
              <a:gd name="connsiteY0" fmla="*/ 9972 h 10138"/>
              <a:gd name="connsiteX1" fmla="*/ 5087 w 10080"/>
              <a:gd name="connsiteY1" fmla="*/ 6329 h 10138"/>
              <a:gd name="connsiteX2" fmla="*/ 1984 w 10080"/>
              <a:gd name="connsiteY2" fmla="*/ 10000 h 10138"/>
              <a:gd name="connsiteX3" fmla="*/ 3886 w 10080"/>
              <a:gd name="connsiteY3" fmla="*/ 5503 h 10138"/>
              <a:gd name="connsiteX4" fmla="*/ 40 w 10080"/>
              <a:gd name="connsiteY4" fmla="*/ 3853 h 10138"/>
              <a:gd name="connsiteX5" fmla="*/ 4126 w 10080"/>
              <a:gd name="connsiteY5" fmla="*/ 3852 h 10138"/>
              <a:gd name="connsiteX6" fmla="*/ 5020 w 10080"/>
              <a:gd name="connsiteY6" fmla="*/ 0 h 10138"/>
              <a:gd name="connsiteX7" fmla="*/ 6047 w 10080"/>
              <a:gd name="connsiteY7" fmla="*/ 3852 h 10138"/>
              <a:gd name="connsiteX8" fmla="*/ 10040 w 10080"/>
              <a:gd name="connsiteY8" fmla="*/ 3782 h 10138"/>
              <a:gd name="connsiteX9" fmla="*/ 6287 w 10080"/>
              <a:gd name="connsiteY9" fmla="*/ 5503 h 10138"/>
              <a:gd name="connsiteX10" fmla="*/ 8163 w 10080"/>
              <a:gd name="connsiteY10" fmla="*/ 9972 h 10138"/>
              <a:gd name="connsiteX0" fmla="*/ 8163 w 10120"/>
              <a:gd name="connsiteY0" fmla="*/ 9972 h 10138"/>
              <a:gd name="connsiteX1" fmla="*/ 5087 w 10120"/>
              <a:gd name="connsiteY1" fmla="*/ 6329 h 10138"/>
              <a:gd name="connsiteX2" fmla="*/ 1984 w 10120"/>
              <a:gd name="connsiteY2" fmla="*/ 10000 h 10138"/>
              <a:gd name="connsiteX3" fmla="*/ 3886 w 10120"/>
              <a:gd name="connsiteY3" fmla="*/ 5503 h 10138"/>
              <a:gd name="connsiteX4" fmla="*/ 40 w 10120"/>
              <a:gd name="connsiteY4" fmla="*/ 3853 h 10138"/>
              <a:gd name="connsiteX5" fmla="*/ 4126 w 10120"/>
              <a:gd name="connsiteY5" fmla="*/ 3852 h 10138"/>
              <a:gd name="connsiteX6" fmla="*/ 5020 w 10120"/>
              <a:gd name="connsiteY6" fmla="*/ 0 h 10138"/>
              <a:gd name="connsiteX7" fmla="*/ 5807 w 10120"/>
              <a:gd name="connsiteY7" fmla="*/ 3852 h 10138"/>
              <a:gd name="connsiteX8" fmla="*/ 10040 w 10120"/>
              <a:gd name="connsiteY8" fmla="*/ 3782 h 10138"/>
              <a:gd name="connsiteX9" fmla="*/ 6287 w 10120"/>
              <a:gd name="connsiteY9" fmla="*/ 5503 h 10138"/>
              <a:gd name="connsiteX10" fmla="*/ 8163 w 10120"/>
              <a:gd name="connsiteY10" fmla="*/ 9972 h 10138"/>
              <a:gd name="connsiteX0" fmla="*/ 8163 w 10080"/>
              <a:gd name="connsiteY0" fmla="*/ 9972 h 10138"/>
              <a:gd name="connsiteX1" fmla="*/ 5087 w 10080"/>
              <a:gd name="connsiteY1" fmla="*/ 6329 h 10138"/>
              <a:gd name="connsiteX2" fmla="*/ 1984 w 10080"/>
              <a:gd name="connsiteY2" fmla="*/ 10000 h 10138"/>
              <a:gd name="connsiteX3" fmla="*/ 3886 w 10080"/>
              <a:gd name="connsiteY3" fmla="*/ 5503 h 10138"/>
              <a:gd name="connsiteX4" fmla="*/ 40 w 10080"/>
              <a:gd name="connsiteY4" fmla="*/ 3853 h 10138"/>
              <a:gd name="connsiteX5" fmla="*/ 4126 w 10080"/>
              <a:gd name="connsiteY5" fmla="*/ 3852 h 10138"/>
              <a:gd name="connsiteX6" fmla="*/ 5020 w 10080"/>
              <a:gd name="connsiteY6" fmla="*/ 0 h 10138"/>
              <a:gd name="connsiteX7" fmla="*/ 6047 w 10080"/>
              <a:gd name="connsiteY7" fmla="*/ 3852 h 10138"/>
              <a:gd name="connsiteX8" fmla="*/ 10040 w 10080"/>
              <a:gd name="connsiteY8" fmla="*/ 3782 h 10138"/>
              <a:gd name="connsiteX9" fmla="*/ 6287 w 10080"/>
              <a:gd name="connsiteY9" fmla="*/ 5503 h 10138"/>
              <a:gd name="connsiteX10" fmla="*/ 8163 w 10080"/>
              <a:gd name="connsiteY10" fmla="*/ 9972 h 1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80" h="10138">
                <a:moveTo>
                  <a:pt x="8163" y="9972"/>
                </a:moveTo>
                <a:cubicBezTo>
                  <a:pt x="7963" y="10110"/>
                  <a:pt x="6117" y="6324"/>
                  <a:pt x="5087" y="6329"/>
                </a:cubicBezTo>
                <a:cubicBezTo>
                  <a:pt x="4057" y="6334"/>
                  <a:pt x="2184" y="10138"/>
                  <a:pt x="1984" y="10000"/>
                </a:cubicBezTo>
                <a:cubicBezTo>
                  <a:pt x="1784" y="9862"/>
                  <a:pt x="4210" y="6528"/>
                  <a:pt x="3886" y="5503"/>
                </a:cubicBezTo>
                <a:cubicBezTo>
                  <a:pt x="3562" y="4478"/>
                  <a:pt x="0" y="4128"/>
                  <a:pt x="40" y="3853"/>
                </a:cubicBezTo>
                <a:cubicBezTo>
                  <a:pt x="80" y="3578"/>
                  <a:pt x="3296" y="4494"/>
                  <a:pt x="4126" y="3852"/>
                </a:cubicBezTo>
                <a:cubicBezTo>
                  <a:pt x="4956" y="3210"/>
                  <a:pt x="4700" y="0"/>
                  <a:pt x="5020" y="0"/>
                </a:cubicBezTo>
                <a:cubicBezTo>
                  <a:pt x="5340" y="0"/>
                  <a:pt x="5210" y="3222"/>
                  <a:pt x="6047" y="3852"/>
                </a:cubicBezTo>
                <a:cubicBezTo>
                  <a:pt x="6884" y="4482"/>
                  <a:pt x="10000" y="3507"/>
                  <a:pt x="10040" y="3782"/>
                </a:cubicBezTo>
                <a:cubicBezTo>
                  <a:pt x="10080" y="4057"/>
                  <a:pt x="6600" y="4471"/>
                  <a:pt x="6287" y="5503"/>
                </a:cubicBezTo>
                <a:cubicBezTo>
                  <a:pt x="5974" y="6535"/>
                  <a:pt x="8363" y="9834"/>
                  <a:pt x="8163" y="997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82550" h="120650" prst="artDeco"/>
            <a:bevelB w="31750" h="0" prst="relaxedInset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TW" altLang="en-US" sz="1400" dirty="0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橢圓 8"/>
          <p:cNvSpPr/>
          <p:nvPr/>
        </p:nvSpPr>
        <p:spPr bwMode="auto">
          <a:xfrm>
            <a:off x="2061687" y="1773238"/>
            <a:ext cx="1488401" cy="1467948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橢圓 9"/>
          <p:cNvSpPr/>
          <p:nvPr/>
        </p:nvSpPr>
        <p:spPr bwMode="auto">
          <a:xfrm>
            <a:off x="573286" y="2750750"/>
            <a:ext cx="1488401" cy="1467948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橢圓 10"/>
          <p:cNvSpPr/>
          <p:nvPr/>
        </p:nvSpPr>
        <p:spPr bwMode="auto">
          <a:xfrm>
            <a:off x="3625135" y="2750750"/>
            <a:ext cx="1488401" cy="1467948"/>
          </a:xfrm>
          <a:prstGeom prst="ellipse">
            <a:avLst/>
          </a:prstGeom>
          <a:solidFill>
            <a:srgbClr val="990099">
              <a:alpha val="8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w="82550" h="120650" prst="artDeco"/>
            <a:bevelB w="31750" h="0" prst="relaxedInset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橢圓 11"/>
          <p:cNvSpPr/>
          <p:nvPr/>
        </p:nvSpPr>
        <p:spPr bwMode="auto">
          <a:xfrm>
            <a:off x="2999756" y="4262927"/>
            <a:ext cx="1488401" cy="1467948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2700000" scaled="0"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橢圓 12"/>
          <p:cNvSpPr/>
          <p:nvPr/>
        </p:nvSpPr>
        <p:spPr bwMode="auto">
          <a:xfrm>
            <a:off x="1355010" y="4262927"/>
            <a:ext cx="1488401" cy="1467948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18621</TotalTime>
  <Words>76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769</cp:revision>
  <dcterms:created xsi:type="dcterms:W3CDTF">2009-02-11T05:37:22Z</dcterms:created>
  <dcterms:modified xsi:type="dcterms:W3CDTF">2012-07-31T12:29:32Z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